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147479572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1382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FCB57-80A4-45B3-A4ED-3189F07AEF3C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22D0D56-DCCB-4FA2-99BF-D585B71D13C9}">
      <dgm:prSet/>
      <dgm:spPr/>
      <dgm:t>
        <a:bodyPr/>
        <a:lstStyle/>
        <a:p>
          <a:r>
            <a:rPr lang="en-US"/>
            <a:t>Deepen</a:t>
          </a:r>
        </a:p>
      </dgm:t>
    </dgm:pt>
    <dgm:pt modelId="{99369093-D1DD-4455-91FF-46B2B6879FA6}" type="parTrans" cxnId="{EAA0E1C9-A99C-45FB-A0A5-34E4A88CB68B}">
      <dgm:prSet/>
      <dgm:spPr/>
      <dgm:t>
        <a:bodyPr/>
        <a:lstStyle/>
        <a:p>
          <a:endParaRPr lang="en-US"/>
        </a:p>
      </dgm:t>
    </dgm:pt>
    <dgm:pt modelId="{0AEB778D-27B6-45D4-ABE8-8968C21315DB}" type="sibTrans" cxnId="{EAA0E1C9-A99C-45FB-A0A5-34E4A88CB68B}">
      <dgm:prSet/>
      <dgm:spPr/>
      <dgm:t>
        <a:bodyPr/>
        <a:lstStyle/>
        <a:p>
          <a:endParaRPr lang="en-US"/>
        </a:p>
      </dgm:t>
    </dgm:pt>
    <dgm:pt modelId="{5CAEDB38-419B-44C9-8933-8CE351BA67A5}">
      <dgm:prSet/>
      <dgm:spPr/>
      <dgm:t>
        <a:bodyPr/>
        <a:lstStyle/>
        <a:p>
          <a:r>
            <a:rPr lang="en-US"/>
            <a:t>- Deepen understanding of complex relationships between Accounts and Contacts.</a:t>
          </a:r>
        </a:p>
      </dgm:t>
    </dgm:pt>
    <dgm:pt modelId="{761F27D5-5F5C-451D-BD9A-DA6787D99D46}" type="parTrans" cxnId="{71AC43E9-2092-4AD5-9D90-8FB37C92F2FF}">
      <dgm:prSet/>
      <dgm:spPr/>
      <dgm:t>
        <a:bodyPr/>
        <a:lstStyle/>
        <a:p>
          <a:endParaRPr lang="en-US"/>
        </a:p>
      </dgm:t>
    </dgm:pt>
    <dgm:pt modelId="{9D6F0FA8-8C8E-440F-B1C1-42317A2BA1A0}" type="sibTrans" cxnId="{71AC43E9-2092-4AD5-9D90-8FB37C92F2FF}">
      <dgm:prSet/>
      <dgm:spPr/>
      <dgm:t>
        <a:bodyPr/>
        <a:lstStyle/>
        <a:p>
          <a:endParaRPr lang="en-US"/>
        </a:p>
      </dgm:t>
    </dgm:pt>
    <dgm:pt modelId="{652013CB-A4FE-4122-B976-113AA5E9D1A5}">
      <dgm:prSet/>
      <dgm:spPr/>
      <dgm:t>
        <a:bodyPr/>
        <a:lstStyle/>
        <a:p>
          <a:r>
            <a:rPr lang="en-US"/>
            <a:t>Learn</a:t>
          </a:r>
        </a:p>
      </dgm:t>
    </dgm:pt>
    <dgm:pt modelId="{9BF19577-9082-4661-9909-88CBF131A7FA}" type="parTrans" cxnId="{57199BAD-87B0-44E9-BE44-34180638F360}">
      <dgm:prSet/>
      <dgm:spPr/>
      <dgm:t>
        <a:bodyPr/>
        <a:lstStyle/>
        <a:p>
          <a:endParaRPr lang="en-US"/>
        </a:p>
      </dgm:t>
    </dgm:pt>
    <dgm:pt modelId="{C0A31FA1-20AA-4B92-B183-214CDD1C283E}" type="sibTrans" cxnId="{57199BAD-87B0-44E9-BE44-34180638F360}">
      <dgm:prSet/>
      <dgm:spPr/>
      <dgm:t>
        <a:bodyPr/>
        <a:lstStyle/>
        <a:p>
          <a:endParaRPr lang="en-US"/>
        </a:p>
      </dgm:t>
    </dgm:pt>
    <dgm:pt modelId="{03E09D7E-C2BB-4A5B-8A24-B2D17D7952AB}">
      <dgm:prSet/>
      <dgm:spPr/>
      <dgm:t>
        <a:bodyPr/>
        <a:lstStyle/>
        <a:p>
          <a:r>
            <a:rPr lang="en-US"/>
            <a:t>- Learn how to configure parent-child hierarchies and roll-up fields.</a:t>
          </a:r>
        </a:p>
      </dgm:t>
    </dgm:pt>
    <dgm:pt modelId="{207B21FA-6031-4CA5-8D0C-4A16DE84EE03}" type="parTrans" cxnId="{D5A9C5D9-A118-47AF-A5BE-72A31DA8C19A}">
      <dgm:prSet/>
      <dgm:spPr/>
      <dgm:t>
        <a:bodyPr/>
        <a:lstStyle/>
        <a:p>
          <a:endParaRPr lang="en-US"/>
        </a:p>
      </dgm:t>
    </dgm:pt>
    <dgm:pt modelId="{53695346-FC4C-4959-BFC8-4BCC0689F6EB}" type="sibTrans" cxnId="{D5A9C5D9-A118-47AF-A5BE-72A31DA8C19A}">
      <dgm:prSet/>
      <dgm:spPr/>
      <dgm:t>
        <a:bodyPr/>
        <a:lstStyle/>
        <a:p>
          <a:endParaRPr lang="en-US"/>
        </a:p>
      </dgm:t>
    </dgm:pt>
    <dgm:pt modelId="{5DABC43A-F01B-4AFE-9645-DD5112523C5F}">
      <dgm:prSet/>
      <dgm:spPr/>
      <dgm:t>
        <a:bodyPr/>
        <a:lstStyle/>
        <a:p>
          <a:r>
            <a:rPr lang="en-US"/>
            <a:t>Create and manage</a:t>
          </a:r>
        </a:p>
      </dgm:t>
    </dgm:pt>
    <dgm:pt modelId="{0846A9A3-AB9F-4E01-B07F-4AD634350499}" type="parTrans" cxnId="{8E0FBC49-360B-4AF7-A882-064D44C465FE}">
      <dgm:prSet/>
      <dgm:spPr/>
      <dgm:t>
        <a:bodyPr/>
        <a:lstStyle/>
        <a:p>
          <a:endParaRPr lang="en-US"/>
        </a:p>
      </dgm:t>
    </dgm:pt>
    <dgm:pt modelId="{2481D6BB-03FA-4373-98B1-CE0E0B0827F9}" type="sibTrans" cxnId="{8E0FBC49-360B-4AF7-A882-064D44C465FE}">
      <dgm:prSet/>
      <dgm:spPr/>
      <dgm:t>
        <a:bodyPr/>
        <a:lstStyle/>
        <a:p>
          <a:endParaRPr lang="en-US"/>
        </a:p>
      </dgm:t>
    </dgm:pt>
    <dgm:pt modelId="{68B30DD8-DC25-44B7-80DB-469AB87C4655}">
      <dgm:prSet/>
      <dgm:spPr/>
      <dgm:t>
        <a:bodyPr/>
        <a:lstStyle/>
        <a:p>
          <a:r>
            <a:rPr lang="en-US"/>
            <a:t>- Create and manage custom views to enhance data visualization.</a:t>
          </a:r>
        </a:p>
      </dgm:t>
    </dgm:pt>
    <dgm:pt modelId="{FFBD9160-6F28-4013-A8A2-21B819D093EC}" type="parTrans" cxnId="{8FBF6B0D-C6CF-4FF1-861C-57107AEEC414}">
      <dgm:prSet/>
      <dgm:spPr/>
      <dgm:t>
        <a:bodyPr/>
        <a:lstStyle/>
        <a:p>
          <a:endParaRPr lang="en-US"/>
        </a:p>
      </dgm:t>
    </dgm:pt>
    <dgm:pt modelId="{348A63B1-3466-4CDD-93DE-9BCABB007300}" type="sibTrans" cxnId="{8FBF6B0D-C6CF-4FF1-861C-57107AEEC414}">
      <dgm:prSet/>
      <dgm:spPr/>
      <dgm:t>
        <a:bodyPr/>
        <a:lstStyle/>
        <a:p>
          <a:endParaRPr lang="en-US"/>
        </a:p>
      </dgm:t>
    </dgm:pt>
    <dgm:pt modelId="{575DF911-555A-405A-8126-B1760E284476}">
      <dgm:prSet/>
      <dgm:spPr/>
      <dgm:t>
        <a:bodyPr/>
        <a:lstStyle/>
        <a:p>
          <a:r>
            <a:rPr lang="en-US"/>
            <a:t>Explore</a:t>
          </a:r>
        </a:p>
      </dgm:t>
    </dgm:pt>
    <dgm:pt modelId="{F02691F7-BED5-4DD2-AD07-E380069A9D42}" type="parTrans" cxnId="{2A564F80-54F0-41FA-A2E1-2323906C64E2}">
      <dgm:prSet/>
      <dgm:spPr/>
      <dgm:t>
        <a:bodyPr/>
        <a:lstStyle/>
        <a:p>
          <a:endParaRPr lang="en-US"/>
        </a:p>
      </dgm:t>
    </dgm:pt>
    <dgm:pt modelId="{15F38BCB-0E5F-4948-B649-0FB53ED7D82A}" type="sibTrans" cxnId="{2A564F80-54F0-41FA-A2E1-2323906C64E2}">
      <dgm:prSet/>
      <dgm:spPr/>
      <dgm:t>
        <a:bodyPr/>
        <a:lstStyle/>
        <a:p>
          <a:endParaRPr lang="en-US"/>
        </a:p>
      </dgm:t>
    </dgm:pt>
    <dgm:pt modelId="{A60820BC-ACD5-4350-91C0-47638BA6D387}">
      <dgm:prSet/>
      <dgm:spPr/>
      <dgm:t>
        <a:bodyPr/>
        <a:lstStyle/>
        <a:p>
          <a:r>
            <a:rPr lang="en-US"/>
            <a:t>- Explore use cases and best practices for Account-Contact management.</a:t>
          </a:r>
        </a:p>
      </dgm:t>
    </dgm:pt>
    <dgm:pt modelId="{698762A2-C7EA-4E24-9A17-BEBB16D23536}" type="parTrans" cxnId="{D7264AFE-4AEB-42E5-BD64-2F3A198A7A34}">
      <dgm:prSet/>
      <dgm:spPr/>
      <dgm:t>
        <a:bodyPr/>
        <a:lstStyle/>
        <a:p>
          <a:endParaRPr lang="en-US"/>
        </a:p>
      </dgm:t>
    </dgm:pt>
    <dgm:pt modelId="{55663315-61D9-440D-BCC5-401640CDFEC1}" type="sibTrans" cxnId="{D7264AFE-4AEB-42E5-BD64-2F3A198A7A34}">
      <dgm:prSet/>
      <dgm:spPr/>
      <dgm:t>
        <a:bodyPr/>
        <a:lstStyle/>
        <a:p>
          <a:endParaRPr lang="en-US"/>
        </a:p>
      </dgm:t>
    </dgm:pt>
    <dgm:pt modelId="{E46BA9BC-915E-4835-B3FD-B623C395B558}" type="pres">
      <dgm:prSet presAssocID="{2CAFCB57-80A4-45B3-A4ED-3189F07AEF3C}" presName="Name0" presStyleCnt="0">
        <dgm:presLayoutVars>
          <dgm:dir/>
          <dgm:animLvl val="lvl"/>
          <dgm:resizeHandles val="exact"/>
        </dgm:presLayoutVars>
      </dgm:prSet>
      <dgm:spPr/>
    </dgm:pt>
    <dgm:pt modelId="{41C57E13-52D9-4E0E-83CC-2BC3C657AE6A}" type="pres">
      <dgm:prSet presAssocID="{322D0D56-DCCB-4FA2-99BF-D585B71D13C9}" presName="linNode" presStyleCnt="0"/>
      <dgm:spPr/>
    </dgm:pt>
    <dgm:pt modelId="{3F21C6E3-C5C6-4F41-BC1B-E5D49455A351}" type="pres">
      <dgm:prSet presAssocID="{322D0D56-DCCB-4FA2-99BF-D585B71D13C9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ADEB9431-F8FB-4FEA-982A-7ACD6444C86F}" type="pres">
      <dgm:prSet presAssocID="{322D0D56-DCCB-4FA2-99BF-D585B71D13C9}" presName="descendantText" presStyleLbl="alignAccFollowNode1" presStyleIdx="0" presStyleCnt="4">
        <dgm:presLayoutVars>
          <dgm:bulletEnabled/>
        </dgm:presLayoutVars>
      </dgm:prSet>
      <dgm:spPr/>
    </dgm:pt>
    <dgm:pt modelId="{BFA0D277-F072-49D2-83C9-188A01D913AA}" type="pres">
      <dgm:prSet presAssocID="{0AEB778D-27B6-45D4-ABE8-8968C21315DB}" presName="sp" presStyleCnt="0"/>
      <dgm:spPr/>
    </dgm:pt>
    <dgm:pt modelId="{4EE01CA7-EF5F-4337-A135-076B3BFADCF0}" type="pres">
      <dgm:prSet presAssocID="{652013CB-A4FE-4122-B976-113AA5E9D1A5}" presName="linNode" presStyleCnt="0"/>
      <dgm:spPr/>
    </dgm:pt>
    <dgm:pt modelId="{06C5C5FB-54EE-4CF9-A9D4-00CAC995BE93}" type="pres">
      <dgm:prSet presAssocID="{652013CB-A4FE-4122-B976-113AA5E9D1A5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F9284F86-545B-4B9B-800D-B504A5FC5020}" type="pres">
      <dgm:prSet presAssocID="{652013CB-A4FE-4122-B976-113AA5E9D1A5}" presName="descendantText" presStyleLbl="alignAccFollowNode1" presStyleIdx="1" presStyleCnt="4">
        <dgm:presLayoutVars>
          <dgm:bulletEnabled/>
        </dgm:presLayoutVars>
      </dgm:prSet>
      <dgm:spPr/>
    </dgm:pt>
    <dgm:pt modelId="{B5D466C5-3BB8-434E-B1C5-B162AF193D02}" type="pres">
      <dgm:prSet presAssocID="{C0A31FA1-20AA-4B92-B183-214CDD1C283E}" presName="sp" presStyleCnt="0"/>
      <dgm:spPr/>
    </dgm:pt>
    <dgm:pt modelId="{FC94428D-BE00-4E6B-900C-BD3F42CF7902}" type="pres">
      <dgm:prSet presAssocID="{5DABC43A-F01B-4AFE-9645-DD5112523C5F}" presName="linNode" presStyleCnt="0"/>
      <dgm:spPr/>
    </dgm:pt>
    <dgm:pt modelId="{BAC8B73D-978E-48F6-9DEC-C02330A427D8}" type="pres">
      <dgm:prSet presAssocID="{5DABC43A-F01B-4AFE-9645-DD5112523C5F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74A41E31-459E-413D-A9B0-686AB177F933}" type="pres">
      <dgm:prSet presAssocID="{5DABC43A-F01B-4AFE-9645-DD5112523C5F}" presName="descendantText" presStyleLbl="alignAccFollowNode1" presStyleIdx="2" presStyleCnt="4">
        <dgm:presLayoutVars>
          <dgm:bulletEnabled/>
        </dgm:presLayoutVars>
      </dgm:prSet>
      <dgm:spPr/>
    </dgm:pt>
    <dgm:pt modelId="{6327F5F2-5C7E-4BC6-8D23-CE62FFAC1652}" type="pres">
      <dgm:prSet presAssocID="{2481D6BB-03FA-4373-98B1-CE0E0B0827F9}" presName="sp" presStyleCnt="0"/>
      <dgm:spPr/>
    </dgm:pt>
    <dgm:pt modelId="{880327DF-3C53-4127-889B-4DBEE236408A}" type="pres">
      <dgm:prSet presAssocID="{575DF911-555A-405A-8126-B1760E284476}" presName="linNode" presStyleCnt="0"/>
      <dgm:spPr/>
    </dgm:pt>
    <dgm:pt modelId="{3CAE3456-84EA-4857-86C6-07D18A8B5CCA}" type="pres">
      <dgm:prSet presAssocID="{575DF911-555A-405A-8126-B1760E284476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A80235D8-6995-46E7-9F1C-F9E67C736EED}" type="pres">
      <dgm:prSet presAssocID="{575DF911-555A-405A-8126-B1760E284476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8FBF6B0D-C6CF-4FF1-861C-57107AEEC414}" srcId="{5DABC43A-F01B-4AFE-9645-DD5112523C5F}" destId="{68B30DD8-DC25-44B7-80DB-469AB87C4655}" srcOrd="0" destOrd="0" parTransId="{FFBD9160-6F28-4013-A8A2-21B819D093EC}" sibTransId="{348A63B1-3466-4CDD-93DE-9BCABB007300}"/>
    <dgm:cxn modelId="{FE4ED210-7CDC-49CB-9E2F-5ACB4D1C80DB}" type="presOf" srcId="{652013CB-A4FE-4122-B976-113AA5E9D1A5}" destId="{06C5C5FB-54EE-4CF9-A9D4-00CAC995BE93}" srcOrd="0" destOrd="0" presId="urn:microsoft.com/office/officeart/2016/7/layout/VerticalSolidActionList"/>
    <dgm:cxn modelId="{8827D442-92ED-4A4A-996A-C5635754CDFC}" type="presOf" srcId="{322D0D56-DCCB-4FA2-99BF-D585B71D13C9}" destId="{3F21C6E3-C5C6-4F41-BC1B-E5D49455A351}" srcOrd="0" destOrd="0" presId="urn:microsoft.com/office/officeart/2016/7/layout/VerticalSolidActionList"/>
    <dgm:cxn modelId="{8E0FBC49-360B-4AF7-A882-064D44C465FE}" srcId="{2CAFCB57-80A4-45B3-A4ED-3189F07AEF3C}" destId="{5DABC43A-F01B-4AFE-9645-DD5112523C5F}" srcOrd="2" destOrd="0" parTransId="{0846A9A3-AB9F-4E01-B07F-4AD634350499}" sibTransId="{2481D6BB-03FA-4373-98B1-CE0E0B0827F9}"/>
    <dgm:cxn modelId="{2A564F80-54F0-41FA-A2E1-2323906C64E2}" srcId="{2CAFCB57-80A4-45B3-A4ED-3189F07AEF3C}" destId="{575DF911-555A-405A-8126-B1760E284476}" srcOrd="3" destOrd="0" parTransId="{F02691F7-BED5-4DD2-AD07-E380069A9D42}" sibTransId="{15F38BCB-0E5F-4948-B649-0FB53ED7D82A}"/>
    <dgm:cxn modelId="{3E0E7F88-9CD0-449D-9199-C6C4EF3AE9B2}" type="presOf" srcId="{5CAEDB38-419B-44C9-8933-8CE351BA67A5}" destId="{ADEB9431-F8FB-4FEA-982A-7ACD6444C86F}" srcOrd="0" destOrd="0" presId="urn:microsoft.com/office/officeart/2016/7/layout/VerticalSolidActionList"/>
    <dgm:cxn modelId="{57199BAD-87B0-44E9-BE44-34180638F360}" srcId="{2CAFCB57-80A4-45B3-A4ED-3189F07AEF3C}" destId="{652013CB-A4FE-4122-B976-113AA5E9D1A5}" srcOrd="1" destOrd="0" parTransId="{9BF19577-9082-4661-9909-88CBF131A7FA}" sibTransId="{C0A31FA1-20AA-4B92-B183-214CDD1C283E}"/>
    <dgm:cxn modelId="{3DF3FCBD-17B1-4239-8DF1-00815E0C894D}" type="presOf" srcId="{03E09D7E-C2BB-4A5B-8A24-B2D17D7952AB}" destId="{F9284F86-545B-4B9B-800D-B504A5FC5020}" srcOrd="0" destOrd="0" presId="urn:microsoft.com/office/officeart/2016/7/layout/VerticalSolidActionList"/>
    <dgm:cxn modelId="{7D5205C6-EB61-4D9D-81D7-7629260B427B}" type="presOf" srcId="{575DF911-555A-405A-8126-B1760E284476}" destId="{3CAE3456-84EA-4857-86C6-07D18A8B5CCA}" srcOrd="0" destOrd="0" presId="urn:microsoft.com/office/officeart/2016/7/layout/VerticalSolidActionList"/>
    <dgm:cxn modelId="{A0AD03C9-4078-4C8C-8C39-9D139E9DCBBC}" type="presOf" srcId="{2CAFCB57-80A4-45B3-A4ED-3189F07AEF3C}" destId="{E46BA9BC-915E-4835-B3FD-B623C395B558}" srcOrd="0" destOrd="0" presId="urn:microsoft.com/office/officeart/2016/7/layout/VerticalSolidActionList"/>
    <dgm:cxn modelId="{EAA0E1C9-A99C-45FB-A0A5-34E4A88CB68B}" srcId="{2CAFCB57-80A4-45B3-A4ED-3189F07AEF3C}" destId="{322D0D56-DCCB-4FA2-99BF-D585B71D13C9}" srcOrd="0" destOrd="0" parTransId="{99369093-D1DD-4455-91FF-46B2B6879FA6}" sibTransId="{0AEB778D-27B6-45D4-ABE8-8968C21315DB}"/>
    <dgm:cxn modelId="{7FF8B6D5-8E92-4CC2-ADC1-125F8A42619E}" type="presOf" srcId="{68B30DD8-DC25-44B7-80DB-469AB87C4655}" destId="{74A41E31-459E-413D-A9B0-686AB177F933}" srcOrd="0" destOrd="0" presId="urn:microsoft.com/office/officeart/2016/7/layout/VerticalSolidActionList"/>
    <dgm:cxn modelId="{D5A9C5D9-A118-47AF-A5BE-72A31DA8C19A}" srcId="{652013CB-A4FE-4122-B976-113AA5E9D1A5}" destId="{03E09D7E-C2BB-4A5B-8A24-B2D17D7952AB}" srcOrd="0" destOrd="0" parTransId="{207B21FA-6031-4CA5-8D0C-4A16DE84EE03}" sibTransId="{53695346-FC4C-4959-BFC8-4BCC0689F6EB}"/>
    <dgm:cxn modelId="{71AC43E9-2092-4AD5-9D90-8FB37C92F2FF}" srcId="{322D0D56-DCCB-4FA2-99BF-D585B71D13C9}" destId="{5CAEDB38-419B-44C9-8933-8CE351BA67A5}" srcOrd="0" destOrd="0" parTransId="{761F27D5-5F5C-451D-BD9A-DA6787D99D46}" sibTransId="{9D6F0FA8-8C8E-440F-B1C1-42317A2BA1A0}"/>
    <dgm:cxn modelId="{D79E95EA-FFF6-4EDB-B459-3CC2BAB6CE9E}" type="presOf" srcId="{5DABC43A-F01B-4AFE-9645-DD5112523C5F}" destId="{BAC8B73D-978E-48F6-9DEC-C02330A427D8}" srcOrd="0" destOrd="0" presId="urn:microsoft.com/office/officeart/2016/7/layout/VerticalSolidActionList"/>
    <dgm:cxn modelId="{9402E6EA-C1A2-4CC9-BFBD-863BCEFDACBF}" type="presOf" srcId="{A60820BC-ACD5-4350-91C0-47638BA6D387}" destId="{A80235D8-6995-46E7-9F1C-F9E67C736EED}" srcOrd="0" destOrd="0" presId="urn:microsoft.com/office/officeart/2016/7/layout/VerticalSolidActionList"/>
    <dgm:cxn modelId="{D7264AFE-4AEB-42E5-BD64-2F3A198A7A34}" srcId="{575DF911-555A-405A-8126-B1760E284476}" destId="{A60820BC-ACD5-4350-91C0-47638BA6D387}" srcOrd="0" destOrd="0" parTransId="{698762A2-C7EA-4E24-9A17-BEBB16D23536}" sibTransId="{55663315-61D9-440D-BCC5-401640CDFEC1}"/>
    <dgm:cxn modelId="{06BC5BB7-5B83-472A-9684-91B6817D8C5D}" type="presParOf" srcId="{E46BA9BC-915E-4835-B3FD-B623C395B558}" destId="{41C57E13-52D9-4E0E-83CC-2BC3C657AE6A}" srcOrd="0" destOrd="0" presId="urn:microsoft.com/office/officeart/2016/7/layout/VerticalSolidActionList"/>
    <dgm:cxn modelId="{E2CA3458-5DAE-49DE-AA46-EC54A2F82E73}" type="presParOf" srcId="{41C57E13-52D9-4E0E-83CC-2BC3C657AE6A}" destId="{3F21C6E3-C5C6-4F41-BC1B-E5D49455A351}" srcOrd="0" destOrd="0" presId="urn:microsoft.com/office/officeart/2016/7/layout/VerticalSolidActionList"/>
    <dgm:cxn modelId="{7AA45898-72F1-4211-B696-7AE16691DD7D}" type="presParOf" srcId="{41C57E13-52D9-4E0E-83CC-2BC3C657AE6A}" destId="{ADEB9431-F8FB-4FEA-982A-7ACD6444C86F}" srcOrd="1" destOrd="0" presId="urn:microsoft.com/office/officeart/2016/7/layout/VerticalSolidActionList"/>
    <dgm:cxn modelId="{8B3FE438-630B-4E61-91C0-DB3F40CA3FC8}" type="presParOf" srcId="{E46BA9BC-915E-4835-B3FD-B623C395B558}" destId="{BFA0D277-F072-49D2-83C9-188A01D913AA}" srcOrd="1" destOrd="0" presId="urn:microsoft.com/office/officeart/2016/7/layout/VerticalSolidActionList"/>
    <dgm:cxn modelId="{2643013B-B9BB-48E4-B19B-48F3C4178BB9}" type="presParOf" srcId="{E46BA9BC-915E-4835-B3FD-B623C395B558}" destId="{4EE01CA7-EF5F-4337-A135-076B3BFADCF0}" srcOrd="2" destOrd="0" presId="urn:microsoft.com/office/officeart/2016/7/layout/VerticalSolidActionList"/>
    <dgm:cxn modelId="{B0146B3C-22F6-49E6-A848-C0BFD80D273F}" type="presParOf" srcId="{4EE01CA7-EF5F-4337-A135-076B3BFADCF0}" destId="{06C5C5FB-54EE-4CF9-A9D4-00CAC995BE93}" srcOrd="0" destOrd="0" presId="urn:microsoft.com/office/officeart/2016/7/layout/VerticalSolidActionList"/>
    <dgm:cxn modelId="{D4071C70-5B0E-4560-B372-76579E290521}" type="presParOf" srcId="{4EE01CA7-EF5F-4337-A135-076B3BFADCF0}" destId="{F9284F86-545B-4B9B-800D-B504A5FC5020}" srcOrd="1" destOrd="0" presId="urn:microsoft.com/office/officeart/2016/7/layout/VerticalSolidActionList"/>
    <dgm:cxn modelId="{3BA8ADA5-8666-4089-B86D-6DBDFC427DB9}" type="presParOf" srcId="{E46BA9BC-915E-4835-B3FD-B623C395B558}" destId="{B5D466C5-3BB8-434E-B1C5-B162AF193D02}" srcOrd="3" destOrd="0" presId="urn:microsoft.com/office/officeart/2016/7/layout/VerticalSolidActionList"/>
    <dgm:cxn modelId="{F4683364-B8BE-4F5E-B840-38EDB4A13756}" type="presParOf" srcId="{E46BA9BC-915E-4835-B3FD-B623C395B558}" destId="{FC94428D-BE00-4E6B-900C-BD3F42CF7902}" srcOrd="4" destOrd="0" presId="urn:microsoft.com/office/officeart/2016/7/layout/VerticalSolidActionList"/>
    <dgm:cxn modelId="{939544B4-8144-40F2-9B3B-7CCD5C45ADDD}" type="presParOf" srcId="{FC94428D-BE00-4E6B-900C-BD3F42CF7902}" destId="{BAC8B73D-978E-48F6-9DEC-C02330A427D8}" srcOrd="0" destOrd="0" presId="urn:microsoft.com/office/officeart/2016/7/layout/VerticalSolidActionList"/>
    <dgm:cxn modelId="{1C1AE262-8875-48F3-9414-6D5362C61EAF}" type="presParOf" srcId="{FC94428D-BE00-4E6B-900C-BD3F42CF7902}" destId="{74A41E31-459E-413D-A9B0-686AB177F933}" srcOrd="1" destOrd="0" presId="urn:microsoft.com/office/officeart/2016/7/layout/VerticalSolidActionList"/>
    <dgm:cxn modelId="{404E2BA5-F9B8-4F85-9A59-5EF618041E32}" type="presParOf" srcId="{E46BA9BC-915E-4835-B3FD-B623C395B558}" destId="{6327F5F2-5C7E-4BC6-8D23-CE62FFAC1652}" srcOrd="5" destOrd="0" presId="urn:microsoft.com/office/officeart/2016/7/layout/VerticalSolidActionList"/>
    <dgm:cxn modelId="{C5771B60-FEA0-44E2-B768-C123C4DCFEB4}" type="presParOf" srcId="{E46BA9BC-915E-4835-B3FD-B623C395B558}" destId="{880327DF-3C53-4127-889B-4DBEE236408A}" srcOrd="6" destOrd="0" presId="urn:microsoft.com/office/officeart/2016/7/layout/VerticalSolidActionList"/>
    <dgm:cxn modelId="{47F90BA2-E87C-46D3-939D-646F0EDBAB6B}" type="presParOf" srcId="{880327DF-3C53-4127-889B-4DBEE236408A}" destId="{3CAE3456-84EA-4857-86C6-07D18A8B5CCA}" srcOrd="0" destOrd="0" presId="urn:microsoft.com/office/officeart/2016/7/layout/VerticalSolidActionList"/>
    <dgm:cxn modelId="{5D27E0B9-8A70-4363-8DA4-9B70AE513124}" type="presParOf" srcId="{880327DF-3C53-4127-889B-4DBEE236408A}" destId="{A80235D8-6995-46E7-9F1C-F9E67C736EE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6EC75F-4B8D-45F0-8A9F-9966BE78A70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AE98A69-B15C-45D9-B8C7-66C3B5AE1E71}">
      <dgm:prSet/>
      <dgm:spPr/>
      <dgm:t>
        <a:bodyPr/>
        <a:lstStyle/>
        <a:p>
          <a:pPr>
            <a:defRPr cap="all"/>
          </a:pPr>
          <a:r>
            <a:rPr lang="en-US"/>
            <a:t>- Accounts: Organizations or businesses that hold records of transactions.</a:t>
          </a:r>
        </a:p>
      </dgm:t>
    </dgm:pt>
    <dgm:pt modelId="{EAAFA1A2-D3A1-429B-8DC9-8DB3FE5F5C80}" type="parTrans" cxnId="{989755A7-48E3-4D83-B1CA-9209821DE619}">
      <dgm:prSet/>
      <dgm:spPr/>
      <dgm:t>
        <a:bodyPr/>
        <a:lstStyle/>
        <a:p>
          <a:endParaRPr lang="en-US"/>
        </a:p>
      </dgm:t>
    </dgm:pt>
    <dgm:pt modelId="{8999FF1B-A36E-4CDF-9F2A-CFE87C11BE43}" type="sibTrans" cxnId="{989755A7-48E3-4D83-B1CA-9209821DE619}">
      <dgm:prSet/>
      <dgm:spPr/>
      <dgm:t>
        <a:bodyPr/>
        <a:lstStyle/>
        <a:p>
          <a:endParaRPr lang="en-US"/>
        </a:p>
      </dgm:t>
    </dgm:pt>
    <dgm:pt modelId="{584F65F8-1A20-4197-8043-CF3ABA7E105A}">
      <dgm:prSet/>
      <dgm:spPr/>
      <dgm:t>
        <a:bodyPr/>
        <a:lstStyle/>
        <a:p>
          <a:pPr>
            <a:defRPr cap="all"/>
          </a:pPr>
          <a:r>
            <a:rPr lang="en-US"/>
            <a:t>- Contacts: Individuals who work for or are associated with these Accounts.</a:t>
          </a:r>
        </a:p>
      </dgm:t>
    </dgm:pt>
    <dgm:pt modelId="{B51AE8ED-795E-479F-AA0E-92FD532E4004}" type="parTrans" cxnId="{7694FD0C-8074-4C96-88CC-B9FC2C8FFA61}">
      <dgm:prSet/>
      <dgm:spPr/>
      <dgm:t>
        <a:bodyPr/>
        <a:lstStyle/>
        <a:p>
          <a:endParaRPr lang="en-US"/>
        </a:p>
      </dgm:t>
    </dgm:pt>
    <dgm:pt modelId="{59A1E664-12A4-4460-B7F2-AFE0D4A52691}" type="sibTrans" cxnId="{7694FD0C-8074-4C96-88CC-B9FC2C8FFA61}">
      <dgm:prSet/>
      <dgm:spPr/>
      <dgm:t>
        <a:bodyPr/>
        <a:lstStyle/>
        <a:p>
          <a:endParaRPr lang="en-US"/>
        </a:p>
      </dgm:t>
    </dgm:pt>
    <dgm:pt modelId="{B9209243-6C2C-4994-AF89-F6D5C3D1FA3E}">
      <dgm:prSet/>
      <dgm:spPr/>
      <dgm:t>
        <a:bodyPr/>
        <a:lstStyle/>
        <a:p>
          <a:pPr>
            <a:defRPr cap="all"/>
          </a:pPr>
          <a:r>
            <a:rPr lang="en-US"/>
            <a:t>- Relationship Types: One-to-many, many-to-many, and hierarchical structures.</a:t>
          </a:r>
        </a:p>
      </dgm:t>
    </dgm:pt>
    <dgm:pt modelId="{3071D31B-9CB8-4E1B-B27F-9730A8329DE9}" type="parTrans" cxnId="{1DC24CF4-C2F6-4051-99DC-98D9979220EC}">
      <dgm:prSet/>
      <dgm:spPr/>
      <dgm:t>
        <a:bodyPr/>
        <a:lstStyle/>
        <a:p>
          <a:endParaRPr lang="en-US"/>
        </a:p>
      </dgm:t>
    </dgm:pt>
    <dgm:pt modelId="{E2C72179-0636-48D7-AE73-2FB313800EAD}" type="sibTrans" cxnId="{1DC24CF4-C2F6-4051-99DC-98D9979220EC}">
      <dgm:prSet/>
      <dgm:spPr/>
      <dgm:t>
        <a:bodyPr/>
        <a:lstStyle/>
        <a:p>
          <a:endParaRPr lang="en-US"/>
        </a:p>
      </dgm:t>
    </dgm:pt>
    <dgm:pt modelId="{BBF8133E-90DB-4F3B-BAC1-82D38642A008}" type="pres">
      <dgm:prSet presAssocID="{3E6EC75F-4B8D-45F0-8A9F-9966BE78A701}" presName="root" presStyleCnt="0">
        <dgm:presLayoutVars>
          <dgm:dir/>
          <dgm:resizeHandles val="exact"/>
        </dgm:presLayoutVars>
      </dgm:prSet>
      <dgm:spPr/>
    </dgm:pt>
    <dgm:pt modelId="{738150D1-1FF8-42A3-95E0-FAF23EC3EA2B}" type="pres">
      <dgm:prSet presAssocID="{EAE98A69-B15C-45D9-B8C7-66C3B5AE1E71}" presName="compNode" presStyleCnt="0"/>
      <dgm:spPr/>
    </dgm:pt>
    <dgm:pt modelId="{35381BF5-CDE3-4559-B1C5-B785A364A12E}" type="pres">
      <dgm:prSet presAssocID="{EAE98A69-B15C-45D9-B8C7-66C3B5AE1E7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0165F87-8D5E-4CAB-8166-0F59BBBFBED0}" type="pres">
      <dgm:prSet presAssocID="{EAE98A69-B15C-45D9-B8C7-66C3B5AE1E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4291146-B3A6-42F9-B6F6-8E0A1A492A1A}" type="pres">
      <dgm:prSet presAssocID="{EAE98A69-B15C-45D9-B8C7-66C3B5AE1E71}" presName="spaceRect" presStyleCnt="0"/>
      <dgm:spPr/>
    </dgm:pt>
    <dgm:pt modelId="{64B1553D-ABDF-433A-AD11-D2B34854FD8A}" type="pres">
      <dgm:prSet presAssocID="{EAE98A69-B15C-45D9-B8C7-66C3B5AE1E71}" presName="textRect" presStyleLbl="revTx" presStyleIdx="0" presStyleCnt="3">
        <dgm:presLayoutVars>
          <dgm:chMax val="1"/>
          <dgm:chPref val="1"/>
        </dgm:presLayoutVars>
      </dgm:prSet>
      <dgm:spPr/>
    </dgm:pt>
    <dgm:pt modelId="{9A9CA615-9E37-4F33-9FF7-8CF5395634AB}" type="pres">
      <dgm:prSet presAssocID="{8999FF1B-A36E-4CDF-9F2A-CFE87C11BE43}" presName="sibTrans" presStyleCnt="0"/>
      <dgm:spPr/>
    </dgm:pt>
    <dgm:pt modelId="{AD061D1E-A764-46CF-84CF-2E737882E7BF}" type="pres">
      <dgm:prSet presAssocID="{584F65F8-1A20-4197-8043-CF3ABA7E105A}" presName="compNode" presStyleCnt="0"/>
      <dgm:spPr/>
    </dgm:pt>
    <dgm:pt modelId="{5D541532-7742-4F7F-85BC-3F2705012DBC}" type="pres">
      <dgm:prSet presAssocID="{584F65F8-1A20-4197-8043-CF3ABA7E105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3646BE3-B2CA-4419-814A-E740F89D97DD}" type="pres">
      <dgm:prSet presAssocID="{584F65F8-1A20-4197-8043-CF3ABA7E10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0865DE0C-DA1D-45E2-914D-70D12983B94A}" type="pres">
      <dgm:prSet presAssocID="{584F65F8-1A20-4197-8043-CF3ABA7E105A}" presName="spaceRect" presStyleCnt="0"/>
      <dgm:spPr/>
    </dgm:pt>
    <dgm:pt modelId="{D6E8A139-A04A-4FB7-BC41-237221A111EB}" type="pres">
      <dgm:prSet presAssocID="{584F65F8-1A20-4197-8043-CF3ABA7E105A}" presName="textRect" presStyleLbl="revTx" presStyleIdx="1" presStyleCnt="3">
        <dgm:presLayoutVars>
          <dgm:chMax val="1"/>
          <dgm:chPref val="1"/>
        </dgm:presLayoutVars>
      </dgm:prSet>
      <dgm:spPr/>
    </dgm:pt>
    <dgm:pt modelId="{6191B575-F60C-4E1F-A0CE-D1661B61C2B6}" type="pres">
      <dgm:prSet presAssocID="{59A1E664-12A4-4460-B7F2-AFE0D4A52691}" presName="sibTrans" presStyleCnt="0"/>
      <dgm:spPr/>
    </dgm:pt>
    <dgm:pt modelId="{EE163380-5AE0-4A60-A3E5-2F974AE53133}" type="pres">
      <dgm:prSet presAssocID="{B9209243-6C2C-4994-AF89-F6D5C3D1FA3E}" presName="compNode" presStyleCnt="0"/>
      <dgm:spPr/>
    </dgm:pt>
    <dgm:pt modelId="{E30F4ACA-DDB3-4525-BFCB-4079B9B09C1F}" type="pres">
      <dgm:prSet presAssocID="{B9209243-6C2C-4994-AF89-F6D5C3D1FA3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D8AF55C-426D-436B-AA0F-03EC78C52C0D}" type="pres">
      <dgm:prSet presAssocID="{B9209243-6C2C-4994-AF89-F6D5C3D1FA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75270FC4-F6E5-43DC-BA21-59F43BCF8B94}" type="pres">
      <dgm:prSet presAssocID="{B9209243-6C2C-4994-AF89-F6D5C3D1FA3E}" presName="spaceRect" presStyleCnt="0"/>
      <dgm:spPr/>
    </dgm:pt>
    <dgm:pt modelId="{1875444D-CF29-424C-8BD1-654603801597}" type="pres">
      <dgm:prSet presAssocID="{B9209243-6C2C-4994-AF89-F6D5C3D1FA3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694FD0C-8074-4C96-88CC-B9FC2C8FFA61}" srcId="{3E6EC75F-4B8D-45F0-8A9F-9966BE78A701}" destId="{584F65F8-1A20-4197-8043-CF3ABA7E105A}" srcOrd="1" destOrd="0" parTransId="{B51AE8ED-795E-479F-AA0E-92FD532E4004}" sibTransId="{59A1E664-12A4-4460-B7F2-AFE0D4A52691}"/>
    <dgm:cxn modelId="{CE059848-89C2-4D8B-80DC-F446BDBB5B2A}" type="presOf" srcId="{B9209243-6C2C-4994-AF89-F6D5C3D1FA3E}" destId="{1875444D-CF29-424C-8BD1-654603801597}" srcOrd="0" destOrd="0" presId="urn:microsoft.com/office/officeart/2018/5/layout/IconLeafLabelList"/>
    <dgm:cxn modelId="{4506567E-D191-4389-B024-E2BABCECF76B}" type="presOf" srcId="{EAE98A69-B15C-45D9-B8C7-66C3B5AE1E71}" destId="{64B1553D-ABDF-433A-AD11-D2B34854FD8A}" srcOrd="0" destOrd="0" presId="urn:microsoft.com/office/officeart/2018/5/layout/IconLeafLabelList"/>
    <dgm:cxn modelId="{43282F84-C703-48C9-8068-0B9A16FADBDE}" type="presOf" srcId="{584F65F8-1A20-4197-8043-CF3ABA7E105A}" destId="{D6E8A139-A04A-4FB7-BC41-237221A111EB}" srcOrd="0" destOrd="0" presId="urn:microsoft.com/office/officeart/2018/5/layout/IconLeafLabelList"/>
    <dgm:cxn modelId="{989755A7-48E3-4D83-B1CA-9209821DE619}" srcId="{3E6EC75F-4B8D-45F0-8A9F-9966BE78A701}" destId="{EAE98A69-B15C-45D9-B8C7-66C3B5AE1E71}" srcOrd="0" destOrd="0" parTransId="{EAAFA1A2-D3A1-429B-8DC9-8DB3FE5F5C80}" sibTransId="{8999FF1B-A36E-4CDF-9F2A-CFE87C11BE43}"/>
    <dgm:cxn modelId="{0C6025E9-8BE9-481C-AC3B-37EA92E5FBBC}" type="presOf" srcId="{3E6EC75F-4B8D-45F0-8A9F-9966BE78A701}" destId="{BBF8133E-90DB-4F3B-BAC1-82D38642A008}" srcOrd="0" destOrd="0" presId="urn:microsoft.com/office/officeart/2018/5/layout/IconLeafLabelList"/>
    <dgm:cxn modelId="{1DC24CF4-C2F6-4051-99DC-98D9979220EC}" srcId="{3E6EC75F-4B8D-45F0-8A9F-9966BE78A701}" destId="{B9209243-6C2C-4994-AF89-F6D5C3D1FA3E}" srcOrd="2" destOrd="0" parTransId="{3071D31B-9CB8-4E1B-B27F-9730A8329DE9}" sibTransId="{E2C72179-0636-48D7-AE73-2FB313800EAD}"/>
    <dgm:cxn modelId="{151ADA43-8A40-47F6-9D39-2B3438D58796}" type="presParOf" srcId="{BBF8133E-90DB-4F3B-BAC1-82D38642A008}" destId="{738150D1-1FF8-42A3-95E0-FAF23EC3EA2B}" srcOrd="0" destOrd="0" presId="urn:microsoft.com/office/officeart/2018/5/layout/IconLeafLabelList"/>
    <dgm:cxn modelId="{953AF063-FF29-4AC5-A279-36309351DAA7}" type="presParOf" srcId="{738150D1-1FF8-42A3-95E0-FAF23EC3EA2B}" destId="{35381BF5-CDE3-4559-B1C5-B785A364A12E}" srcOrd="0" destOrd="0" presId="urn:microsoft.com/office/officeart/2018/5/layout/IconLeafLabelList"/>
    <dgm:cxn modelId="{EA3D69AF-13AA-46F6-9BC1-D81E9C29831B}" type="presParOf" srcId="{738150D1-1FF8-42A3-95E0-FAF23EC3EA2B}" destId="{30165F87-8D5E-4CAB-8166-0F59BBBFBED0}" srcOrd="1" destOrd="0" presId="urn:microsoft.com/office/officeart/2018/5/layout/IconLeafLabelList"/>
    <dgm:cxn modelId="{44A36503-BF15-490C-87E3-46EBF2FBB66B}" type="presParOf" srcId="{738150D1-1FF8-42A3-95E0-FAF23EC3EA2B}" destId="{E4291146-B3A6-42F9-B6F6-8E0A1A492A1A}" srcOrd="2" destOrd="0" presId="urn:microsoft.com/office/officeart/2018/5/layout/IconLeafLabelList"/>
    <dgm:cxn modelId="{F2D42A73-EDFD-424E-BE0C-62041CF20914}" type="presParOf" srcId="{738150D1-1FF8-42A3-95E0-FAF23EC3EA2B}" destId="{64B1553D-ABDF-433A-AD11-D2B34854FD8A}" srcOrd="3" destOrd="0" presId="urn:microsoft.com/office/officeart/2018/5/layout/IconLeafLabelList"/>
    <dgm:cxn modelId="{E878C3E7-A7DF-4B31-9C5D-6F40DA5D0645}" type="presParOf" srcId="{BBF8133E-90DB-4F3B-BAC1-82D38642A008}" destId="{9A9CA615-9E37-4F33-9FF7-8CF5395634AB}" srcOrd="1" destOrd="0" presId="urn:microsoft.com/office/officeart/2018/5/layout/IconLeafLabelList"/>
    <dgm:cxn modelId="{39EC4FA5-C285-4304-A398-B268AEED3A04}" type="presParOf" srcId="{BBF8133E-90DB-4F3B-BAC1-82D38642A008}" destId="{AD061D1E-A764-46CF-84CF-2E737882E7BF}" srcOrd="2" destOrd="0" presId="urn:microsoft.com/office/officeart/2018/5/layout/IconLeafLabelList"/>
    <dgm:cxn modelId="{2620BC06-8FBB-433C-8A7A-6F6C18592336}" type="presParOf" srcId="{AD061D1E-A764-46CF-84CF-2E737882E7BF}" destId="{5D541532-7742-4F7F-85BC-3F2705012DBC}" srcOrd="0" destOrd="0" presId="urn:microsoft.com/office/officeart/2018/5/layout/IconLeafLabelList"/>
    <dgm:cxn modelId="{6427DD2A-28FE-45C5-A4B4-8795C53DEEAC}" type="presParOf" srcId="{AD061D1E-A764-46CF-84CF-2E737882E7BF}" destId="{B3646BE3-B2CA-4419-814A-E740F89D97DD}" srcOrd="1" destOrd="0" presId="urn:microsoft.com/office/officeart/2018/5/layout/IconLeafLabelList"/>
    <dgm:cxn modelId="{FACE63B9-DD94-4A6C-B4B0-3E6E188150A3}" type="presParOf" srcId="{AD061D1E-A764-46CF-84CF-2E737882E7BF}" destId="{0865DE0C-DA1D-45E2-914D-70D12983B94A}" srcOrd="2" destOrd="0" presId="urn:microsoft.com/office/officeart/2018/5/layout/IconLeafLabelList"/>
    <dgm:cxn modelId="{226EB9B4-A526-4297-A750-ADAF547E62C2}" type="presParOf" srcId="{AD061D1E-A764-46CF-84CF-2E737882E7BF}" destId="{D6E8A139-A04A-4FB7-BC41-237221A111EB}" srcOrd="3" destOrd="0" presId="urn:microsoft.com/office/officeart/2018/5/layout/IconLeafLabelList"/>
    <dgm:cxn modelId="{556B9CE0-FC4B-4665-995F-B2289866165F}" type="presParOf" srcId="{BBF8133E-90DB-4F3B-BAC1-82D38642A008}" destId="{6191B575-F60C-4E1F-A0CE-D1661B61C2B6}" srcOrd="3" destOrd="0" presId="urn:microsoft.com/office/officeart/2018/5/layout/IconLeafLabelList"/>
    <dgm:cxn modelId="{3AC38C66-907F-447F-B3B9-841D451DA8AE}" type="presParOf" srcId="{BBF8133E-90DB-4F3B-BAC1-82D38642A008}" destId="{EE163380-5AE0-4A60-A3E5-2F974AE53133}" srcOrd="4" destOrd="0" presId="urn:microsoft.com/office/officeart/2018/5/layout/IconLeafLabelList"/>
    <dgm:cxn modelId="{50CC0B7A-A2C8-4958-926D-6352BBAFBC1C}" type="presParOf" srcId="{EE163380-5AE0-4A60-A3E5-2F974AE53133}" destId="{E30F4ACA-DDB3-4525-BFCB-4079B9B09C1F}" srcOrd="0" destOrd="0" presId="urn:microsoft.com/office/officeart/2018/5/layout/IconLeafLabelList"/>
    <dgm:cxn modelId="{C0D16D89-0A00-428F-AAFB-D1B07D04A56E}" type="presParOf" srcId="{EE163380-5AE0-4A60-A3E5-2F974AE53133}" destId="{8D8AF55C-426D-436B-AA0F-03EC78C52C0D}" srcOrd="1" destOrd="0" presId="urn:microsoft.com/office/officeart/2018/5/layout/IconLeafLabelList"/>
    <dgm:cxn modelId="{61742AAD-7CEB-4D5A-91DB-B702F670AD40}" type="presParOf" srcId="{EE163380-5AE0-4A60-A3E5-2F974AE53133}" destId="{75270FC4-F6E5-43DC-BA21-59F43BCF8B94}" srcOrd="2" destOrd="0" presId="urn:microsoft.com/office/officeart/2018/5/layout/IconLeafLabelList"/>
    <dgm:cxn modelId="{6F60CF22-137A-4856-998B-4B92F0F5A892}" type="presParOf" srcId="{EE163380-5AE0-4A60-A3E5-2F974AE53133}" destId="{1875444D-CF29-424C-8BD1-65460380159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E9643-DA81-4DE8-AB16-4FC70A07C15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DC91D50-2195-4E2C-9173-87A765127DF0}">
      <dgm:prSet/>
      <dgm:spPr/>
      <dgm:t>
        <a:bodyPr/>
        <a:lstStyle/>
        <a:p>
          <a:r>
            <a:rPr lang="en-US"/>
            <a:t>- Define Parent-Child relationships between Accounts.</a:t>
          </a:r>
        </a:p>
      </dgm:t>
    </dgm:pt>
    <dgm:pt modelId="{1013EC79-AA6F-497A-B03B-CFE9F3A9263E}" type="parTrans" cxnId="{47D05B2B-41DB-4C99-9D7F-298A95214EAA}">
      <dgm:prSet/>
      <dgm:spPr/>
      <dgm:t>
        <a:bodyPr/>
        <a:lstStyle/>
        <a:p>
          <a:endParaRPr lang="en-US"/>
        </a:p>
      </dgm:t>
    </dgm:pt>
    <dgm:pt modelId="{66D9C7FF-66F3-4B2C-BFC9-0AFF28110D9D}" type="sibTrans" cxnId="{47D05B2B-41DB-4C99-9D7F-298A95214EA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8FDD757-98FA-4682-9AFB-C3289AF51927}">
      <dgm:prSet/>
      <dgm:spPr/>
      <dgm:t>
        <a:bodyPr/>
        <a:lstStyle/>
        <a:p>
          <a:r>
            <a:rPr lang="en-US"/>
            <a:t>- Use hierarchical settings to visualize organization structures.</a:t>
          </a:r>
        </a:p>
      </dgm:t>
    </dgm:pt>
    <dgm:pt modelId="{3EA915EC-E5CE-4661-BCBE-AEA3488DF450}" type="parTrans" cxnId="{FE8F54B2-2BF6-4B52-9383-9CD45AE4270E}">
      <dgm:prSet/>
      <dgm:spPr/>
      <dgm:t>
        <a:bodyPr/>
        <a:lstStyle/>
        <a:p>
          <a:endParaRPr lang="en-US"/>
        </a:p>
      </dgm:t>
    </dgm:pt>
    <dgm:pt modelId="{5A77FC52-FEF6-4544-9BC3-BC6A3E32680A}" type="sibTrans" cxnId="{FE8F54B2-2BF6-4B52-9383-9CD45AE4270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F8EE5E1-1B0C-4153-93A4-7DD54CA13671}">
      <dgm:prSet/>
      <dgm:spPr/>
      <dgm:t>
        <a:bodyPr/>
        <a:lstStyle/>
        <a:p>
          <a:r>
            <a:rPr lang="en-US"/>
            <a:t>- Configure roll-up fields to summarize data from child records (e.g., total revenue).</a:t>
          </a:r>
        </a:p>
      </dgm:t>
    </dgm:pt>
    <dgm:pt modelId="{A9DE389C-65D7-4368-9DBB-0AA85E0908C0}" type="parTrans" cxnId="{1226DD8B-86D4-4AC8-9DD1-717AD60D5B70}">
      <dgm:prSet/>
      <dgm:spPr/>
      <dgm:t>
        <a:bodyPr/>
        <a:lstStyle/>
        <a:p>
          <a:endParaRPr lang="en-US"/>
        </a:p>
      </dgm:t>
    </dgm:pt>
    <dgm:pt modelId="{39BA0B73-2592-4801-AD2C-511A81E6BF52}" type="sibTrans" cxnId="{1226DD8B-86D4-4AC8-9DD1-717AD60D5B7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0141F94-3F49-4A13-BDB6-4C033C2A9724}" type="pres">
      <dgm:prSet presAssocID="{1E6E9643-DA81-4DE8-AB16-4FC70A07C15C}" presName="Name0" presStyleCnt="0">
        <dgm:presLayoutVars>
          <dgm:animLvl val="lvl"/>
          <dgm:resizeHandles val="exact"/>
        </dgm:presLayoutVars>
      </dgm:prSet>
      <dgm:spPr/>
    </dgm:pt>
    <dgm:pt modelId="{21EAD4B0-1E00-4748-8A01-5C71B851190B}" type="pres">
      <dgm:prSet presAssocID="{1DC91D50-2195-4E2C-9173-87A765127DF0}" presName="compositeNode" presStyleCnt="0">
        <dgm:presLayoutVars>
          <dgm:bulletEnabled val="1"/>
        </dgm:presLayoutVars>
      </dgm:prSet>
      <dgm:spPr/>
    </dgm:pt>
    <dgm:pt modelId="{3F5BF6CE-E035-4F4A-8B2D-47991C30E993}" type="pres">
      <dgm:prSet presAssocID="{1DC91D50-2195-4E2C-9173-87A765127DF0}" presName="bgRect" presStyleLbl="bgAccFollowNode1" presStyleIdx="0" presStyleCnt="3"/>
      <dgm:spPr/>
    </dgm:pt>
    <dgm:pt modelId="{023DE052-DFD9-481B-A323-B7AA94742CAB}" type="pres">
      <dgm:prSet presAssocID="{66D9C7FF-66F3-4B2C-BFC9-0AFF28110D9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AE729C3-ADC5-483D-A26F-DCCDF246CC57}" type="pres">
      <dgm:prSet presAssocID="{1DC91D50-2195-4E2C-9173-87A765127DF0}" presName="bottomLine" presStyleLbl="alignNode1" presStyleIdx="1" presStyleCnt="6">
        <dgm:presLayoutVars/>
      </dgm:prSet>
      <dgm:spPr/>
    </dgm:pt>
    <dgm:pt modelId="{8FE1E0FE-981C-4CBD-85B8-240F6C5449FE}" type="pres">
      <dgm:prSet presAssocID="{1DC91D50-2195-4E2C-9173-87A765127DF0}" presName="nodeText" presStyleLbl="bgAccFollowNode1" presStyleIdx="0" presStyleCnt="3">
        <dgm:presLayoutVars>
          <dgm:bulletEnabled val="1"/>
        </dgm:presLayoutVars>
      </dgm:prSet>
      <dgm:spPr/>
    </dgm:pt>
    <dgm:pt modelId="{49D0DBA9-97DA-4206-B889-6A453DEBE4AB}" type="pres">
      <dgm:prSet presAssocID="{66D9C7FF-66F3-4B2C-BFC9-0AFF28110D9D}" presName="sibTrans" presStyleCnt="0"/>
      <dgm:spPr/>
    </dgm:pt>
    <dgm:pt modelId="{D92AE0CE-CA0A-42B5-BACF-28A1A3FF853F}" type="pres">
      <dgm:prSet presAssocID="{38FDD757-98FA-4682-9AFB-C3289AF51927}" presName="compositeNode" presStyleCnt="0">
        <dgm:presLayoutVars>
          <dgm:bulletEnabled val="1"/>
        </dgm:presLayoutVars>
      </dgm:prSet>
      <dgm:spPr/>
    </dgm:pt>
    <dgm:pt modelId="{E7F5B9CB-CE00-408F-B48C-7C253803891E}" type="pres">
      <dgm:prSet presAssocID="{38FDD757-98FA-4682-9AFB-C3289AF51927}" presName="bgRect" presStyleLbl="bgAccFollowNode1" presStyleIdx="1" presStyleCnt="3"/>
      <dgm:spPr/>
    </dgm:pt>
    <dgm:pt modelId="{52DFC7F4-DBA7-48DB-98BB-42369150582E}" type="pres">
      <dgm:prSet presAssocID="{5A77FC52-FEF6-4544-9BC3-BC6A3E32680A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E8C0DD1-D3F5-4928-9465-158284F8ADDF}" type="pres">
      <dgm:prSet presAssocID="{38FDD757-98FA-4682-9AFB-C3289AF51927}" presName="bottomLine" presStyleLbl="alignNode1" presStyleIdx="3" presStyleCnt="6">
        <dgm:presLayoutVars/>
      </dgm:prSet>
      <dgm:spPr/>
    </dgm:pt>
    <dgm:pt modelId="{429B3594-A14D-4DE8-B838-ADA71A576075}" type="pres">
      <dgm:prSet presAssocID="{38FDD757-98FA-4682-9AFB-C3289AF51927}" presName="nodeText" presStyleLbl="bgAccFollowNode1" presStyleIdx="1" presStyleCnt="3">
        <dgm:presLayoutVars>
          <dgm:bulletEnabled val="1"/>
        </dgm:presLayoutVars>
      </dgm:prSet>
      <dgm:spPr/>
    </dgm:pt>
    <dgm:pt modelId="{2468427A-1670-40DD-93A5-0C2B70799BAA}" type="pres">
      <dgm:prSet presAssocID="{5A77FC52-FEF6-4544-9BC3-BC6A3E32680A}" presName="sibTrans" presStyleCnt="0"/>
      <dgm:spPr/>
    </dgm:pt>
    <dgm:pt modelId="{589B12FA-AA25-44AD-B21F-E949DB3DE051}" type="pres">
      <dgm:prSet presAssocID="{AF8EE5E1-1B0C-4153-93A4-7DD54CA13671}" presName="compositeNode" presStyleCnt="0">
        <dgm:presLayoutVars>
          <dgm:bulletEnabled val="1"/>
        </dgm:presLayoutVars>
      </dgm:prSet>
      <dgm:spPr/>
    </dgm:pt>
    <dgm:pt modelId="{112EF1C0-0FCE-4225-BF33-BDC50DD014FA}" type="pres">
      <dgm:prSet presAssocID="{AF8EE5E1-1B0C-4153-93A4-7DD54CA13671}" presName="bgRect" presStyleLbl="bgAccFollowNode1" presStyleIdx="2" presStyleCnt="3"/>
      <dgm:spPr/>
    </dgm:pt>
    <dgm:pt modelId="{A423D4BA-E322-4681-9EBE-B1F6ADF6CE05}" type="pres">
      <dgm:prSet presAssocID="{39BA0B73-2592-4801-AD2C-511A81E6BF5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D754C5F-0B79-434B-A3B2-8DF711AEA125}" type="pres">
      <dgm:prSet presAssocID="{AF8EE5E1-1B0C-4153-93A4-7DD54CA13671}" presName="bottomLine" presStyleLbl="alignNode1" presStyleIdx="5" presStyleCnt="6">
        <dgm:presLayoutVars/>
      </dgm:prSet>
      <dgm:spPr/>
    </dgm:pt>
    <dgm:pt modelId="{DCD4CD29-B93D-4683-B4E5-625E4E43A66F}" type="pres">
      <dgm:prSet presAssocID="{AF8EE5E1-1B0C-4153-93A4-7DD54CA1367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538FE12-FF71-4A3F-8E55-6EB88ADCBA07}" type="presOf" srcId="{AF8EE5E1-1B0C-4153-93A4-7DD54CA13671}" destId="{DCD4CD29-B93D-4683-B4E5-625E4E43A66F}" srcOrd="1" destOrd="0" presId="urn:microsoft.com/office/officeart/2016/7/layout/BasicLinearProcessNumbered"/>
    <dgm:cxn modelId="{527DC617-7CCE-4F59-8518-535FCCB6EE5F}" type="presOf" srcId="{AF8EE5E1-1B0C-4153-93A4-7DD54CA13671}" destId="{112EF1C0-0FCE-4225-BF33-BDC50DD014FA}" srcOrd="0" destOrd="0" presId="urn:microsoft.com/office/officeart/2016/7/layout/BasicLinearProcessNumbered"/>
    <dgm:cxn modelId="{D9609E2A-A2D2-4F69-9622-E6CD7A8CC499}" type="presOf" srcId="{38FDD757-98FA-4682-9AFB-C3289AF51927}" destId="{429B3594-A14D-4DE8-B838-ADA71A576075}" srcOrd="1" destOrd="0" presId="urn:microsoft.com/office/officeart/2016/7/layout/BasicLinearProcessNumbered"/>
    <dgm:cxn modelId="{47D05B2B-41DB-4C99-9D7F-298A95214EAA}" srcId="{1E6E9643-DA81-4DE8-AB16-4FC70A07C15C}" destId="{1DC91D50-2195-4E2C-9173-87A765127DF0}" srcOrd="0" destOrd="0" parTransId="{1013EC79-AA6F-497A-B03B-CFE9F3A9263E}" sibTransId="{66D9C7FF-66F3-4B2C-BFC9-0AFF28110D9D}"/>
    <dgm:cxn modelId="{D4809236-EDA4-42E7-AB55-98ABABB3749C}" type="presOf" srcId="{66D9C7FF-66F3-4B2C-BFC9-0AFF28110D9D}" destId="{023DE052-DFD9-481B-A323-B7AA94742CAB}" srcOrd="0" destOrd="0" presId="urn:microsoft.com/office/officeart/2016/7/layout/BasicLinearProcessNumbered"/>
    <dgm:cxn modelId="{02C6B46C-13DC-4379-9F48-627A33FF88A4}" type="presOf" srcId="{39BA0B73-2592-4801-AD2C-511A81E6BF52}" destId="{A423D4BA-E322-4681-9EBE-B1F6ADF6CE05}" srcOrd="0" destOrd="0" presId="urn:microsoft.com/office/officeart/2016/7/layout/BasicLinearProcessNumbered"/>
    <dgm:cxn modelId="{A197CC4C-03DF-45B2-BD3D-5262E64B244B}" type="presOf" srcId="{1DC91D50-2195-4E2C-9173-87A765127DF0}" destId="{8FE1E0FE-981C-4CBD-85B8-240F6C5449FE}" srcOrd="1" destOrd="0" presId="urn:microsoft.com/office/officeart/2016/7/layout/BasicLinearProcessNumbered"/>
    <dgm:cxn modelId="{737C3571-3C22-4CF1-A5AB-B291A5C41500}" type="presOf" srcId="{1E6E9643-DA81-4DE8-AB16-4FC70A07C15C}" destId="{B0141F94-3F49-4A13-BDB6-4C033C2A9724}" srcOrd="0" destOrd="0" presId="urn:microsoft.com/office/officeart/2016/7/layout/BasicLinearProcessNumbered"/>
    <dgm:cxn modelId="{1226DD8B-86D4-4AC8-9DD1-717AD60D5B70}" srcId="{1E6E9643-DA81-4DE8-AB16-4FC70A07C15C}" destId="{AF8EE5E1-1B0C-4153-93A4-7DD54CA13671}" srcOrd="2" destOrd="0" parTransId="{A9DE389C-65D7-4368-9DBB-0AA85E0908C0}" sibTransId="{39BA0B73-2592-4801-AD2C-511A81E6BF52}"/>
    <dgm:cxn modelId="{C97F05A8-1D9D-4744-B763-68CB425B71F8}" type="presOf" srcId="{5A77FC52-FEF6-4544-9BC3-BC6A3E32680A}" destId="{52DFC7F4-DBA7-48DB-98BB-42369150582E}" srcOrd="0" destOrd="0" presId="urn:microsoft.com/office/officeart/2016/7/layout/BasicLinearProcessNumbered"/>
    <dgm:cxn modelId="{F9FACAAF-83CF-43F3-9019-54482F842E78}" type="presOf" srcId="{1DC91D50-2195-4E2C-9173-87A765127DF0}" destId="{3F5BF6CE-E035-4F4A-8B2D-47991C30E993}" srcOrd="0" destOrd="0" presId="urn:microsoft.com/office/officeart/2016/7/layout/BasicLinearProcessNumbered"/>
    <dgm:cxn modelId="{FE8F54B2-2BF6-4B52-9383-9CD45AE4270E}" srcId="{1E6E9643-DA81-4DE8-AB16-4FC70A07C15C}" destId="{38FDD757-98FA-4682-9AFB-C3289AF51927}" srcOrd="1" destOrd="0" parTransId="{3EA915EC-E5CE-4661-BCBE-AEA3488DF450}" sibTransId="{5A77FC52-FEF6-4544-9BC3-BC6A3E32680A}"/>
    <dgm:cxn modelId="{DBC85BF2-0FC2-4167-807B-BA3996A387F8}" type="presOf" srcId="{38FDD757-98FA-4682-9AFB-C3289AF51927}" destId="{E7F5B9CB-CE00-408F-B48C-7C253803891E}" srcOrd="0" destOrd="0" presId="urn:microsoft.com/office/officeart/2016/7/layout/BasicLinearProcessNumbered"/>
    <dgm:cxn modelId="{3F72860E-36FD-43A3-8181-4D38F9AB19DB}" type="presParOf" srcId="{B0141F94-3F49-4A13-BDB6-4C033C2A9724}" destId="{21EAD4B0-1E00-4748-8A01-5C71B851190B}" srcOrd="0" destOrd="0" presId="urn:microsoft.com/office/officeart/2016/7/layout/BasicLinearProcessNumbered"/>
    <dgm:cxn modelId="{58F32485-C346-4903-999A-6EAF24AE9574}" type="presParOf" srcId="{21EAD4B0-1E00-4748-8A01-5C71B851190B}" destId="{3F5BF6CE-E035-4F4A-8B2D-47991C30E993}" srcOrd="0" destOrd="0" presId="urn:microsoft.com/office/officeart/2016/7/layout/BasicLinearProcessNumbered"/>
    <dgm:cxn modelId="{552FB07C-C658-42F6-8322-AFBE55ABCA64}" type="presParOf" srcId="{21EAD4B0-1E00-4748-8A01-5C71B851190B}" destId="{023DE052-DFD9-481B-A323-B7AA94742CAB}" srcOrd="1" destOrd="0" presId="urn:microsoft.com/office/officeart/2016/7/layout/BasicLinearProcessNumbered"/>
    <dgm:cxn modelId="{96B58A2F-9E71-41AC-9E7A-EBDE34CB80FA}" type="presParOf" srcId="{21EAD4B0-1E00-4748-8A01-5C71B851190B}" destId="{0AE729C3-ADC5-483D-A26F-DCCDF246CC57}" srcOrd="2" destOrd="0" presId="urn:microsoft.com/office/officeart/2016/7/layout/BasicLinearProcessNumbered"/>
    <dgm:cxn modelId="{73D473CB-7BA4-4C61-A5A4-AE9688B2A108}" type="presParOf" srcId="{21EAD4B0-1E00-4748-8A01-5C71B851190B}" destId="{8FE1E0FE-981C-4CBD-85B8-240F6C5449FE}" srcOrd="3" destOrd="0" presId="urn:microsoft.com/office/officeart/2016/7/layout/BasicLinearProcessNumbered"/>
    <dgm:cxn modelId="{D5B3AB38-D658-4BA7-B57F-6AD8A2207D50}" type="presParOf" srcId="{B0141F94-3F49-4A13-BDB6-4C033C2A9724}" destId="{49D0DBA9-97DA-4206-B889-6A453DEBE4AB}" srcOrd="1" destOrd="0" presId="urn:microsoft.com/office/officeart/2016/7/layout/BasicLinearProcessNumbered"/>
    <dgm:cxn modelId="{6260F3F1-FABC-4B4D-9B56-C349FD40E52D}" type="presParOf" srcId="{B0141F94-3F49-4A13-BDB6-4C033C2A9724}" destId="{D92AE0CE-CA0A-42B5-BACF-28A1A3FF853F}" srcOrd="2" destOrd="0" presId="urn:microsoft.com/office/officeart/2016/7/layout/BasicLinearProcessNumbered"/>
    <dgm:cxn modelId="{54350A63-D256-483A-96B5-787D0726CC13}" type="presParOf" srcId="{D92AE0CE-CA0A-42B5-BACF-28A1A3FF853F}" destId="{E7F5B9CB-CE00-408F-B48C-7C253803891E}" srcOrd="0" destOrd="0" presId="urn:microsoft.com/office/officeart/2016/7/layout/BasicLinearProcessNumbered"/>
    <dgm:cxn modelId="{493F8E5A-13A6-44CF-AC19-C1D5EE7C575B}" type="presParOf" srcId="{D92AE0CE-CA0A-42B5-BACF-28A1A3FF853F}" destId="{52DFC7F4-DBA7-48DB-98BB-42369150582E}" srcOrd="1" destOrd="0" presId="urn:microsoft.com/office/officeart/2016/7/layout/BasicLinearProcessNumbered"/>
    <dgm:cxn modelId="{79D9DFAD-2538-4A6E-A422-86AA33409510}" type="presParOf" srcId="{D92AE0CE-CA0A-42B5-BACF-28A1A3FF853F}" destId="{CE8C0DD1-D3F5-4928-9465-158284F8ADDF}" srcOrd="2" destOrd="0" presId="urn:microsoft.com/office/officeart/2016/7/layout/BasicLinearProcessNumbered"/>
    <dgm:cxn modelId="{B6B1481B-2F06-4D9B-9D2F-84F339F97040}" type="presParOf" srcId="{D92AE0CE-CA0A-42B5-BACF-28A1A3FF853F}" destId="{429B3594-A14D-4DE8-B838-ADA71A576075}" srcOrd="3" destOrd="0" presId="urn:microsoft.com/office/officeart/2016/7/layout/BasicLinearProcessNumbered"/>
    <dgm:cxn modelId="{AB23F424-12CF-4EA4-BE05-4BFC52AE3EC8}" type="presParOf" srcId="{B0141F94-3F49-4A13-BDB6-4C033C2A9724}" destId="{2468427A-1670-40DD-93A5-0C2B70799BAA}" srcOrd="3" destOrd="0" presId="urn:microsoft.com/office/officeart/2016/7/layout/BasicLinearProcessNumbered"/>
    <dgm:cxn modelId="{3C0EDE50-8118-456E-A230-68923DF7A9DB}" type="presParOf" srcId="{B0141F94-3F49-4A13-BDB6-4C033C2A9724}" destId="{589B12FA-AA25-44AD-B21F-E949DB3DE051}" srcOrd="4" destOrd="0" presId="urn:microsoft.com/office/officeart/2016/7/layout/BasicLinearProcessNumbered"/>
    <dgm:cxn modelId="{409BB6BC-CC1E-481B-9B24-E1B890183FB2}" type="presParOf" srcId="{589B12FA-AA25-44AD-B21F-E949DB3DE051}" destId="{112EF1C0-0FCE-4225-BF33-BDC50DD014FA}" srcOrd="0" destOrd="0" presId="urn:microsoft.com/office/officeart/2016/7/layout/BasicLinearProcessNumbered"/>
    <dgm:cxn modelId="{1BEFCCE6-D04B-413E-A847-5CD9DBB8259D}" type="presParOf" srcId="{589B12FA-AA25-44AD-B21F-E949DB3DE051}" destId="{A423D4BA-E322-4681-9EBE-B1F6ADF6CE05}" srcOrd="1" destOrd="0" presId="urn:microsoft.com/office/officeart/2016/7/layout/BasicLinearProcessNumbered"/>
    <dgm:cxn modelId="{B08A6930-055A-415E-A034-7A6F03909FD4}" type="presParOf" srcId="{589B12FA-AA25-44AD-B21F-E949DB3DE051}" destId="{0D754C5F-0B79-434B-A3B2-8DF711AEA125}" srcOrd="2" destOrd="0" presId="urn:microsoft.com/office/officeart/2016/7/layout/BasicLinearProcessNumbered"/>
    <dgm:cxn modelId="{C71AB5E3-18E0-4F7F-9ACA-BDAE426C6597}" type="presParOf" srcId="{589B12FA-AA25-44AD-B21F-E949DB3DE051}" destId="{DCD4CD29-B93D-4683-B4E5-625E4E43A66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4BDD4-2C60-4FE3-B44C-77EE032DA1B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5F76E81-2C5D-4F72-A984-481D066558C9}">
      <dgm:prSet/>
      <dgm:spPr/>
      <dgm:t>
        <a:bodyPr/>
        <a:lstStyle/>
        <a:p>
          <a:pPr>
            <a:defRPr cap="all"/>
          </a:pPr>
          <a:r>
            <a:rPr lang="en-US"/>
            <a:t>- Create custom views to track key Contacts for each Account.</a:t>
          </a:r>
        </a:p>
      </dgm:t>
    </dgm:pt>
    <dgm:pt modelId="{8A321C5D-10C1-40DE-BBEF-F464ED1924E4}" type="parTrans" cxnId="{BB52E9F9-F22B-41B8-953E-35B6553E8D6E}">
      <dgm:prSet/>
      <dgm:spPr/>
      <dgm:t>
        <a:bodyPr/>
        <a:lstStyle/>
        <a:p>
          <a:endParaRPr lang="en-US"/>
        </a:p>
      </dgm:t>
    </dgm:pt>
    <dgm:pt modelId="{C5F3F00F-B941-4A20-93A7-3A0AF5DB959A}" type="sibTrans" cxnId="{BB52E9F9-F22B-41B8-953E-35B6553E8D6E}">
      <dgm:prSet/>
      <dgm:spPr/>
      <dgm:t>
        <a:bodyPr/>
        <a:lstStyle/>
        <a:p>
          <a:endParaRPr lang="en-US"/>
        </a:p>
      </dgm:t>
    </dgm:pt>
    <dgm:pt modelId="{BD3E4314-3BE4-42F8-A972-AD1DD5704647}">
      <dgm:prSet/>
      <dgm:spPr/>
      <dgm:t>
        <a:bodyPr/>
        <a:lstStyle/>
        <a:p>
          <a:pPr>
            <a:defRPr cap="all"/>
          </a:pPr>
          <a:r>
            <a:rPr lang="en-US"/>
            <a:t>- Filter data based on Account attributes (e.g., industry, region).</a:t>
          </a:r>
        </a:p>
      </dgm:t>
    </dgm:pt>
    <dgm:pt modelId="{0D7B37A7-A615-4D96-9171-8D81CD62DCC7}" type="parTrans" cxnId="{3D70AF9D-A6D6-468E-92F7-F26B1EFB8209}">
      <dgm:prSet/>
      <dgm:spPr/>
      <dgm:t>
        <a:bodyPr/>
        <a:lstStyle/>
        <a:p>
          <a:endParaRPr lang="en-US"/>
        </a:p>
      </dgm:t>
    </dgm:pt>
    <dgm:pt modelId="{E7B0FF45-E5F5-49A8-A56C-E844742344A5}" type="sibTrans" cxnId="{3D70AF9D-A6D6-468E-92F7-F26B1EFB8209}">
      <dgm:prSet/>
      <dgm:spPr/>
      <dgm:t>
        <a:bodyPr/>
        <a:lstStyle/>
        <a:p>
          <a:endParaRPr lang="en-US"/>
        </a:p>
      </dgm:t>
    </dgm:pt>
    <dgm:pt modelId="{FEA78962-C082-4BC5-B4BA-880357F5D998}">
      <dgm:prSet/>
      <dgm:spPr/>
      <dgm:t>
        <a:bodyPr/>
        <a:lstStyle/>
        <a:p>
          <a:pPr>
            <a:defRPr cap="all"/>
          </a:pPr>
          <a:r>
            <a:rPr lang="en-US"/>
            <a:t>- Implement conditional formatting for enhanced visualization.</a:t>
          </a:r>
        </a:p>
      </dgm:t>
    </dgm:pt>
    <dgm:pt modelId="{E25DF750-7511-4A89-82B7-48A8092CF7D2}" type="parTrans" cxnId="{9831B7E8-E9AC-41FE-8F5B-45FF1E3C713C}">
      <dgm:prSet/>
      <dgm:spPr/>
      <dgm:t>
        <a:bodyPr/>
        <a:lstStyle/>
        <a:p>
          <a:endParaRPr lang="en-US"/>
        </a:p>
      </dgm:t>
    </dgm:pt>
    <dgm:pt modelId="{BAD9B848-3B79-41C8-999E-65CF673676CD}" type="sibTrans" cxnId="{9831B7E8-E9AC-41FE-8F5B-45FF1E3C713C}">
      <dgm:prSet/>
      <dgm:spPr/>
      <dgm:t>
        <a:bodyPr/>
        <a:lstStyle/>
        <a:p>
          <a:endParaRPr lang="en-US"/>
        </a:p>
      </dgm:t>
    </dgm:pt>
    <dgm:pt modelId="{22DE9186-D174-4652-97FD-763B23C81BD3}" type="pres">
      <dgm:prSet presAssocID="{1054BDD4-2C60-4FE3-B44C-77EE032DA1B0}" presName="root" presStyleCnt="0">
        <dgm:presLayoutVars>
          <dgm:dir/>
          <dgm:resizeHandles val="exact"/>
        </dgm:presLayoutVars>
      </dgm:prSet>
      <dgm:spPr/>
    </dgm:pt>
    <dgm:pt modelId="{DD12C72D-AB25-4766-A0D4-8D0F81A59FDE}" type="pres">
      <dgm:prSet presAssocID="{B5F76E81-2C5D-4F72-A984-481D066558C9}" presName="compNode" presStyleCnt="0"/>
      <dgm:spPr/>
    </dgm:pt>
    <dgm:pt modelId="{D09524BE-A835-4BE4-89BE-2CF90A715829}" type="pres">
      <dgm:prSet presAssocID="{B5F76E81-2C5D-4F72-A984-481D066558C9}" presName="iconBgRect" presStyleLbl="bgShp" presStyleIdx="0" presStyleCnt="3"/>
      <dgm:spPr/>
    </dgm:pt>
    <dgm:pt modelId="{F39781D9-5088-4CA9-8543-8D76CEE89E53}" type="pres">
      <dgm:prSet presAssocID="{B5F76E81-2C5D-4F72-A984-481D066558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21F2D86-DBC4-488A-AF2C-9EB681FE0501}" type="pres">
      <dgm:prSet presAssocID="{B5F76E81-2C5D-4F72-A984-481D066558C9}" presName="spaceRect" presStyleCnt="0"/>
      <dgm:spPr/>
    </dgm:pt>
    <dgm:pt modelId="{D9BBE2FD-3622-4C6D-AA21-E7FA122CCB6E}" type="pres">
      <dgm:prSet presAssocID="{B5F76E81-2C5D-4F72-A984-481D066558C9}" presName="textRect" presStyleLbl="revTx" presStyleIdx="0" presStyleCnt="3">
        <dgm:presLayoutVars>
          <dgm:chMax val="1"/>
          <dgm:chPref val="1"/>
        </dgm:presLayoutVars>
      </dgm:prSet>
      <dgm:spPr/>
    </dgm:pt>
    <dgm:pt modelId="{2429B664-FCE9-43C4-B8F0-B500907EEDF9}" type="pres">
      <dgm:prSet presAssocID="{C5F3F00F-B941-4A20-93A7-3A0AF5DB959A}" presName="sibTrans" presStyleCnt="0"/>
      <dgm:spPr/>
    </dgm:pt>
    <dgm:pt modelId="{7D29D8FD-ABCE-4CBF-838B-8D551DC4A994}" type="pres">
      <dgm:prSet presAssocID="{BD3E4314-3BE4-42F8-A972-AD1DD5704647}" presName="compNode" presStyleCnt="0"/>
      <dgm:spPr/>
    </dgm:pt>
    <dgm:pt modelId="{8461D147-63BF-4174-B4F3-024F40A032C0}" type="pres">
      <dgm:prSet presAssocID="{BD3E4314-3BE4-42F8-A972-AD1DD5704647}" presName="iconBgRect" presStyleLbl="bgShp" presStyleIdx="1" presStyleCnt="3"/>
      <dgm:spPr/>
    </dgm:pt>
    <dgm:pt modelId="{E55C2A8D-CBD9-452A-86BA-5124EC06A472}" type="pres">
      <dgm:prSet presAssocID="{BD3E4314-3BE4-42F8-A972-AD1DD57046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D20CB09-9796-4FC6-81E4-941216E32B02}" type="pres">
      <dgm:prSet presAssocID="{BD3E4314-3BE4-42F8-A972-AD1DD5704647}" presName="spaceRect" presStyleCnt="0"/>
      <dgm:spPr/>
    </dgm:pt>
    <dgm:pt modelId="{0308A9B9-C5F4-4091-B585-B26AD9EB004D}" type="pres">
      <dgm:prSet presAssocID="{BD3E4314-3BE4-42F8-A972-AD1DD5704647}" presName="textRect" presStyleLbl="revTx" presStyleIdx="1" presStyleCnt="3">
        <dgm:presLayoutVars>
          <dgm:chMax val="1"/>
          <dgm:chPref val="1"/>
        </dgm:presLayoutVars>
      </dgm:prSet>
      <dgm:spPr/>
    </dgm:pt>
    <dgm:pt modelId="{A15A2B3E-74AE-4067-A303-619363063298}" type="pres">
      <dgm:prSet presAssocID="{E7B0FF45-E5F5-49A8-A56C-E844742344A5}" presName="sibTrans" presStyleCnt="0"/>
      <dgm:spPr/>
    </dgm:pt>
    <dgm:pt modelId="{0BEAC3B8-7E79-46FE-A51A-DBE04D885CF4}" type="pres">
      <dgm:prSet presAssocID="{FEA78962-C082-4BC5-B4BA-880357F5D998}" presName="compNode" presStyleCnt="0"/>
      <dgm:spPr/>
    </dgm:pt>
    <dgm:pt modelId="{A3005DC8-9E7E-4B58-B618-EB243F021B64}" type="pres">
      <dgm:prSet presAssocID="{FEA78962-C082-4BC5-B4BA-880357F5D998}" presName="iconBgRect" presStyleLbl="bgShp" presStyleIdx="2" presStyleCnt="3"/>
      <dgm:spPr/>
    </dgm:pt>
    <dgm:pt modelId="{63D1C8B0-67F3-4121-B461-526D1EA6438B}" type="pres">
      <dgm:prSet presAssocID="{FEA78962-C082-4BC5-B4BA-880357F5D9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002D02C-EBC7-4F7C-A05A-B53FA897C800}" type="pres">
      <dgm:prSet presAssocID="{FEA78962-C082-4BC5-B4BA-880357F5D998}" presName="spaceRect" presStyleCnt="0"/>
      <dgm:spPr/>
    </dgm:pt>
    <dgm:pt modelId="{C64198CF-6B83-46DB-A1A9-515E35BA2BFA}" type="pres">
      <dgm:prSet presAssocID="{FEA78962-C082-4BC5-B4BA-880357F5D99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D70AF9D-A6D6-468E-92F7-F26B1EFB8209}" srcId="{1054BDD4-2C60-4FE3-B44C-77EE032DA1B0}" destId="{BD3E4314-3BE4-42F8-A972-AD1DD5704647}" srcOrd="1" destOrd="0" parTransId="{0D7B37A7-A615-4D96-9171-8D81CD62DCC7}" sibTransId="{E7B0FF45-E5F5-49A8-A56C-E844742344A5}"/>
    <dgm:cxn modelId="{9362AEBC-16BC-43B6-9F8E-9D8DAD9B99D3}" type="presOf" srcId="{FEA78962-C082-4BC5-B4BA-880357F5D998}" destId="{C64198CF-6B83-46DB-A1A9-515E35BA2BFA}" srcOrd="0" destOrd="0" presId="urn:microsoft.com/office/officeart/2018/5/layout/IconCircleLabelList"/>
    <dgm:cxn modelId="{036CA9C0-D1D1-4C78-B1A9-EF57F23E05C6}" type="presOf" srcId="{BD3E4314-3BE4-42F8-A972-AD1DD5704647}" destId="{0308A9B9-C5F4-4091-B585-B26AD9EB004D}" srcOrd="0" destOrd="0" presId="urn:microsoft.com/office/officeart/2018/5/layout/IconCircleLabelList"/>
    <dgm:cxn modelId="{537609D2-33C4-4312-99A0-D8F0A6F25830}" type="presOf" srcId="{1054BDD4-2C60-4FE3-B44C-77EE032DA1B0}" destId="{22DE9186-D174-4652-97FD-763B23C81BD3}" srcOrd="0" destOrd="0" presId="urn:microsoft.com/office/officeart/2018/5/layout/IconCircleLabelList"/>
    <dgm:cxn modelId="{C8B30EE3-2836-470F-8A19-260A8BC4AD0D}" type="presOf" srcId="{B5F76E81-2C5D-4F72-A984-481D066558C9}" destId="{D9BBE2FD-3622-4C6D-AA21-E7FA122CCB6E}" srcOrd="0" destOrd="0" presId="urn:microsoft.com/office/officeart/2018/5/layout/IconCircleLabelList"/>
    <dgm:cxn modelId="{9831B7E8-E9AC-41FE-8F5B-45FF1E3C713C}" srcId="{1054BDD4-2C60-4FE3-B44C-77EE032DA1B0}" destId="{FEA78962-C082-4BC5-B4BA-880357F5D998}" srcOrd="2" destOrd="0" parTransId="{E25DF750-7511-4A89-82B7-48A8092CF7D2}" sibTransId="{BAD9B848-3B79-41C8-999E-65CF673676CD}"/>
    <dgm:cxn modelId="{BB52E9F9-F22B-41B8-953E-35B6553E8D6E}" srcId="{1054BDD4-2C60-4FE3-B44C-77EE032DA1B0}" destId="{B5F76E81-2C5D-4F72-A984-481D066558C9}" srcOrd="0" destOrd="0" parTransId="{8A321C5D-10C1-40DE-BBEF-F464ED1924E4}" sibTransId="{C5F3F00F-B941-4A20-93A7-3A0AF5DB959A}"/>
    <dgm:cxn modelId="{E24AF8AB-157C-4C2C-A4F6-EEBC665588C0}" type="presParOf" srcId="{22DE9186-D174-4652-97FD-763B23C81BD3}" destId="{DD12C72D-AB25-4766-A0D4-8D0F81A59FDE}" srcOrd="0" destOrd="0" presId="urn:microsoft.com/office/officeart/2018/5/layout/IconCircleLabelList"/>
    <dgm:cxn modelId="{9F13138E-77B4-4E52-BDFC-65076C4CA2A7}" type="presParOf" srcId="{DD12C72D-AB25-4766-A0D4-8D0F81A59FDE}" destId="{D09524BE-A835-4BE4-89BE-2CF90A715829}" srcOrd="0" destOrd="0" presId="urn:microsoft.com/office/officeart/2018/5/layout/IconCircleLabelList"/>
    <dgm:cxn modelId="{6EABF407-FB70-4A66-A353-E2391A06C52C}" type="presParOf" srcId="{DD12C72D-AB25-4766-A0D4-8D0F81A59FDE}" destId="{F39781D9-5088-4CA9-8543-8D76CEE89E53}" srcOrd="1" destOrd="0" presId="urn:microsoft.com/office/officeart/2018/5/layout/IconCircleLabelList"/>
    <dgm:cxn modelId="{B3404745-A20E-416A-92F8-E38D89AE8D62}" type="presParOf" srcId="{DD12C72D-AB25-4766-A0D4-8D0F81A59FDE}" destId="{521F2D86-DBC4-488A-AF2C-9EB681FE0501}" srcOrd="2" destOrd="0" presId="urn:microsoft.com/office/officeart/2018/5/layout/IconCircleLabelList"/>
    <dgm:cxn modelId="{6D0BDA6E-0792-4AC7-99AE-DC7C8A7CAD4C}" type="presParOf" srcId="{DD12C72D-AB25-4766-A0D4-8D0F81A59FDE}" destId="{D9BBE2FD-3622-4C6D-AA21-E7FA122CCB6E}" srcOrd="3" destOrd="0" presId="urn:microsoft.com/office/officeart/2018/5/layout/IconCircleLabelList"/>
    <dgm:cxn modelId="{45F61D03-15F5-4823-9045-69CDF0D086DF}" type="presParOf" srcId="{22DE9186-D174-4652-97FD-763B23C81BD3}" destId="{2429B664-FCE9-43C4-B8F0-B500907EEDF9}" srcOrd="1" destOrd="0" presId="urn:microsoft.com/office/officeart/2018/5/layout/IconCircleLabelList"/>
    <dgm:cxn modelId="{E4E393A0-F58E-43B2-9C96-2BE5D436DA48}" type="presParOf" srcId="{22DE9186-D174-4652-97FD-763B23C81BD3}" destId="{7D29D8FD-ABCE-4CBF-838B-8D551DC4A994}" srcOrd="2" destOrd="0" presId="urn:microsoft.com/office/officeart/2018/5/layout/IconCircleLabelList"/>
    <dgm:cxn modelId="{B1FF11DA-674E-44A1-BD3A-F33BA759922A}" type="presParOf" srcId="{7D29D8FD-ABCE-4CBF-838B-8D551DC4A994}" destId="{8461D147-63BF-4174-B4F3-024F40A032C0}" srcOrd="0" destOrd="0" presId="urn:microsoft.com/office/officeart/2018/5/layout/IconCircleLabelList"/>
    <dgm:cxn modelId="{2EB24A4F-13DC-4DB9-A9D3-688E946B3AFC}" type="presParOf" srcId="{7D29D8FD-ABCE-4CBF-838B-8D551DC4A994}" destId="{E55C2A8D-CBD9-452A-86BA-5124EC06A472}" srcOrd="1" destOrd="0" presId="urn:microsoft.com/office/officeart/2018/5/layout/IconCircleLabelList"/>
    <dgm:cxn modelId="{F6B45C83-CA26-49D2-9F07-2ABAF5055C7D}" type="presParOf" srcId="{7D29D8FD-ABCE-4CBF-838B-8D551DC4A994}" destId="{ED20CB09-9796-4FC6-81E4-941216E32B02}" srcOrd="2" destOrd="0" presId="urn:microsoft.com/office/officeart/2018/5/layout/IconCircleLabelList"/>
    <dgm:cxn modelId="{92F9ABF7-D89C-4CD1-867A-0CE4DE8123AB}" type="presParOf" srcId="{7D29D8FD-ABCE-4CBF-838B-8D551DC4A994}" destId="{0308A9B9-C5F4-4091-B585-B26AD9EB004D}" srcOrd="3" destOrd="0" presId="urn:microsoft.com/office/officeart/2018/5/layout/IconCircleLabelList"/>
    <dgm:cxn modelId="{98F26825-516D-480E-905A-9342B804D255}" type="presParOf" srcId="{22DE9186-D174-4652-97FD-763B23C81BD3}" destId="{A15A2B3E-74AE-4067-A303-619363063298}" srcOrd="3" destOrd="0" presId="urn:microsoft.com/office/officeart/2018/5/layout/IconCircleLabelList"/>
    <dgm:cxn modelId="{25B57ADD-30FD-4584-83A1-8D5EC56E5E06}" type="presParOf" srcId="{22DE9186-D174-4652-97FD-763B23C81BD3}" destId="{0BEAC3B8-7E79-46FE-A51A-DBE04D885CF4}" srcOrd="4" destOrd="0" presId="urn:microsoft.com/office/officeart/2018/5/layout/IconCircleLabelList"/>
    <dgm:cxn modelId="{6F6CF1FB-003F-4FE0-9BEB-0061C7950069}" type="presParOf" srcId="{0BEAC3B8-7E79-46FE-A51A-DBE04D885CF4}" destId="{A3005DC8-9E7E-4B58-B618-EB243F021B64}" srcOrd="0" destOrd="0" presId="urn:microsoft.com/office/officeart/2018/5/layout/IconCircleLabelList"/>
    <dgm:cxn modelId="{BA6C6D07-9F81-4CB8-A70D-7520479003E4}" type="presParOf" srcId="{0BEAC3B8-7E79-46FE-A51A-DBE04D885CF4}" destId="{63D1C8B0-67F3-4121-B461-526D1EA6438B}" srcOrd="1" destOrd="0" presId="urn:microsoft.com/office/officeart/2018/5/layout/IconCircleLabelList"/>
    <dgm:cxn modelId="{A3E2CADD-DB07-472F-AB4A-2F5FB3C86C1E}" type="presParOf" srcId="{0BEAC3B8-7E79-46FE-A51A-DBE04D885CF4}" destId="{0002D02C-EBC7-4F7C-A05A-B53FA897C800}" srcOrd="2" destOrd="0" presId="urn:microsoft.com/office/officeart/2018/5/layout/IconCircleLabelList"/>
    <dgm:cxn modelId="{61FE6852-AD8B-4DC4-8FE1-A8E3090D58FB}" type="presParOf" srcId="{0BEAC3B8-7E79-46FE-A51A-DBE04D885CF4}" destId="{C64198CF-6B83-46DB-A1A9-515E35BA2BF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517713-E6C0-46DD-95EB-EFBBE5668733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5A0D1F-0E00-416B-89A4-F45915FE2C1A}">
      <dgm:prSet/>
      <dgm:spPr/>
      <dgm:t>
        <a:bodyPr/>
        <a:lstStyle/>
        <a:p>
          <a:r>
            <a:rPr lang="en-US"/>
            <a:t>- Objective: Create a custom view showing Contacts with missing information.</a:t>
          </a:r>
        </a:p>
      </dgm:t>
    </dgm:pt>
    <dgm:pt modelId="{4280066B-2F5B-4787-B8EC-93DC5562B8A5}" type="parTrans" cxnId="{F5848B26-7686-458A-A333-089B31B649DA}">
      <dgm:prSet/>
      <dgm:spPr/>
      <dgm:t>
        <a:bodyPr/>
        <a:lstStyle/>
        <a:p>
          <a:endParaRPr lang="en-US"/>
        </a:p>
      </dgm:t>
    </dgm:pt>
    <dgm:pt modelId="{DA6F8B49-0E40-427D-9EBC-F3AF14119CA6}" type="sibTrans" cxnId="{F5848B26-7686-458A-A333-089B31B649D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F9DD3A1-7904-4FBF-8AE7-326654153BA8}">
      <dgm:prSet/>
      <dgm:spPr/>
      <dgm:t>
        <a:bodyPr/>
        <a:lstStyle/>
        <a:p>
          <a:r>
            <a:rPr lang="en-US"/>
            <a:t>- Step 1: Navigate to Advanced Find and define search criteria.</a:t>
          </a:r>
        </a:p>
      </dgm:t>
    </dgm:pt>
    <dgm:pt modelId="{B85B74D8-986F-4E71-A217-94736C218EE9}" type="parTrans" cxnId="{394ACBDD-85E3-4C4A-BCCA-A7E206B79AF7}">
      <dgm:prSet/>
      <dgm:spPr/>
      <dgm:t>
        <a:bodyPr/>
        <a:lstStyle/>
        <a:p>
          <a:endParaRPr lang="en-US"/>
        </a:p>
      </dgm:t>
    </dgm:pt>
    <dgm:pt modelId="{676910B2-49D4-4FAE-A102-1E1E58610165}" type="sibTrans" cxnId="{394ACBDD-85E3-4C4A-BCCA-A7E206B79AF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5CF6B6F-AE55-47BE-8C11-41F49889F8AA}">
      <dgm:prSet/>
      <dgm:spPr/>
      <dgm:t>
        <a:bodyPr/>
        <a:lstStyle/>
        <a:p>
          <a:r>
            <a:rPr lang="en-US"/>
            <a:t>- Step 2: Save and publish the custom view.</a:t>
          </a:r>
        </a:p>
      </dgm:t>
    </dgm:pt>
    <dgm:pt modelId="{2252894F-629B-4E1D-A61C-CFE24EC12ACC}" type="parTrans" cxnId="{BC799985-25DF-412E-89F8-09148E38D03C}">
      <dgm:prSet/>
      <dgm:spPr/>
      <dgm:t>
        <a:bodyPr/>
        <a:lstStyle/>
        <a:p>
          <a:endParaRPr lang="en-US"/>
        </a:p>
      </dgm:t>
    </dgm:pt>
    <dgm:pt modelId="{1CD16146-2FB9-4D0A-AA8A-C938236FDBBB}" type="sibTrans" cxnId="{BC799985-25DF-412E-89F8-09148E38D03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C3536A3-26EC-428F-A961-4B9F47570240}">
      <dgm:prSet/>
      <dgm:spPr/>
      <dgm:t>
        <a:bodyPr/>
        <a:lstStyle/>
        <a:p>
          <a:r>
            <a:rPr lang="en-US"/>
            <a:t>- Step 3: Apply conditional formatting for visualization.</a:t>
          </a:r>
        </a:p>
      </dgm:t>
    </dgm:pt>
    <dgm:pt modelId="{25621024-6901-4D33-B60F-7DC15FDF7D79}" type="parTrans" cxnId="{D8F9A2CD-5360-482D-8F71-4216C2B6167F}">
      <dgm:prSet/>
      <dgm:spPr/>
      <dgm:t>
        <a:bodyPr/>
        <a:lstStyle/>
        <a:p>
          <a:endParaRPr lang="en-US"/>
        </a:p>
      </dgm:t>
    </dgm:pt>
    <dgm:pt modelId="{EEB4F056-A63A-4703-AC98-C989B5F7B6C6}" type="sibTrans" cxnId="{D8F9A2CD-5360-482D-8F71-4216C2B6167F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935D63E-7B8B-43EA-83DA-26DF6D9344D9}" type="pres">
      <dgm:prSet presAssocID="{75517713-E6C0-46DD-95EB-EFBBE5668733}" presName="linearFlow" presStyleCnt="0">
        <dgm:presLayoutVars>
          <dgm:dir/>
          <dgm:animLvl val="lvl"/>
          <dgm:resizeHandles val="exact"/>
        </dgm:presLayoutVars>
      </dgm:prSet>
      <dgm:spPr/>
    </dgm:pt>
    <dgm:pt modelId="{46E5EF60-5BDF-4A57-8084-E4D08627257F}" type="pres">
      <dgm:prSet presAssocID="{EE5A0D1F-0E00-416B-89A4-F45915FE2C1A}" presName="compositeNode" presStyleCnt="0"/>
      <dgm:spPr/>
    </dgm:pt>
    <dgm:pt modelId="{DFDF936E-84AD-4D01-8AA7-A2F450287173}" type="pres">
      <dgm:prSet presAssocID="{EE5A0D1F-0E00-416B-89A4-F45915FE2C1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4761CBF-E7F9-4679-991F-60DF57B15370}" type="pres">
      <dgm:prSet presAssocID="{EE5A0D1F-0E00-416B-89A4-F45915FE2C1A}" presName="parSh" presStyleCnt="0"/>
      <dgm:spPr/>
    </dgm:pt>
    <dgm:pt modelId="{C5D72FD7-1F92-4BE6-A849-BAF57D9D7E95}" type="pres">
      <dgm:prSet presAssocID="{EE5A0D1F-0E00-416B-89A4-F45915FE2C1A}" presName="lineNode" presStyleLbl="alignAccFollowNode1" presStyleIdx="0" presStyleCnt="12"/>
      <dgm:spPr/>
    </dgm:pt>
    <dgm:pt modelId="{165D4238-016B-4105-9A38-92506D20AE24}" type="pres">
      <dgm:prSet presAssocID="{EE5A0D1F-0E00-416B-89A4-F45915FE2C1A}" presName="lineArrowNode" presStyleLbl="alignAccFollowNode1" presStyleIdx="1" presStyleCnt="12"/>
      <dgm:spPr/>
    </dgm:pt>
    <dgm:pt modelId="{35610319-A4A4-41BA-975C-3AF6330928CB}" type="pres">
      <dgm:prSet presAssocID="{DA6F8B49-0E40-427D-9EBC-F3AF14119CA6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B849242-E657-46A8-B42D-47A603585CD6}" type="pres">
      <dgm:prSet presAssocID="{DA6F8B49-0E40-427D-9EBC-F3AF14119CA6}" presName="spacerBetweenCircleAndCallout" presStyleCnt="0">
        <dgm:presLayoutVars/>
      </dgm:prSet>
      <dgm:spPr/>
    </dgm:pt>
    <dgm:pt modelId="{D4DF5F14-6C59-4F64-8F4C-695C2208504C}" type="pres">
      <dgm:prSet presAssocID="{EE5A0D1F-0E00-416B-89A4-F45915FE2C1A}" presName="nodeText" presStyleLbl="alignAccFollowNode1" presStyleIdx="2" presStyleCnt="12">
        <dgm:presLayoutVars>
          <dgm:bulletEnabled val="1"/>
        </dgm:presLayoutVars>
      </dgm:prSet>
      <dgm:spPr/>
    </dgm:pt>
    <dgm:pt modelId="{F6D6B572-EBF0-4341-85AE-75C106D542A7}" type="pres">
      <dgm:prSet presAssocID="{DA6F8B49-0E40-427D-9EBC-F3AF14119CA6}" presName="sibTransComposite" presStyleCnt="0"/>
      <dgm:spPr/>
    </dgm:pt>
    <dgm:pt modelId="{A426DE33-AA18-4258-AEF4-F40947D84FC8}" type="pres">
      <dgm:prSet presAssocID="{DF9DD3A1-7904-4FBF-8AE7-326654153BA8}" presName="compositeNode" presStyleCnt="0"/>
      <dgm:spPr/>
    </dgm:pt>
    <dgm:pt modelId="{CC053639-9D2F-4219-8633-7DFF1C77EF88}" type="pres">
      <dgm:prSet presAssocID="{DF9DD3A1-7904-4FBF-8AE7-326654153BA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18F428A-830B-4562-80D6-29D86B4F0404}" type="pres">
      <dgm:prSet presAssocID="{DF9DD3A1-7904-4FBF-8AE7-326654153BA8}" presName="parSh" presStyleCnt="0"/>
      <dgm:spPr/>
    </dgm:pt>
    <dgm:pt modelId="{36F9BE7D-63FF-4C14-A94D-F73FFCE05EA5}" type="pres">
      <dgm:prSet presAssocID="{DF9DD3A1-7904-4FBF-8AE7-326654153BA8}" presName="lineNode" presStyleLbl="alignAccFollowNode1" presStyleIdx="3" presStyleCnt="12"/>
      <dgm:spPr/>
    </dgm:pt>
    <dgm:pt modelId="{7C7D676B-D497-4243-8D22-C317E288C4A1}" type="pres">
      <dgm:prSet presAssocID="{DF9DD3A1-7904-4FBF-8AE7-326654153BA8}" presName="lineArrowNode" presStyleLbl="alignAccFollowNode1" presStyleIdx="4" presStyleCnt="12"/>
      <dgm:spPr/>
    </dgm:pt>
    <dgm:pt modelId="{E7CD0203-A07A-4DE2-8FCC-AC1A6B9A4DFE}" type="pres">
      <dgm:prSet presAssocID="{676910B2-49D4-4FAE-A102-1E1E58610165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07F9FED2-72C1-4F36-A261-C3B4E4B15BCE}" type="pres">
      <dgm:prSet presAssocID="{676910B2-49D4-4FAE-A102-1E1E58610165}" presName="spacerBetweenCircleAndCallout" presStyleCnt="0">
        <dgm:presLayoutVars/>
      </dgm:prSet>
      <dgm:spPr/>
    </dgm:pt>
    <dgm:pt modelId="{E279A89A-F58B-46C7-A7F6-1A5DBBF9DC0B}" type="pres">
      <dgm:prSet presAssocID="{DF9DD3A1-7904-4FBF-8AE7-326654153BA8}" presName="nodeText" presStyleLbl="alignAccFollowNode1" presStyleIdx="5" presStyleCnt="12">
        <dgm:presLayoutVars>
          <dgm:bulletEnabled val="1"/>
        </dgm:presLayoutVars>
      </dgm:prSet>
      <dgm:spPr/>
    </dgm:pt>
    <dgm:pt modelId="{1AB07D1C-7EDA-474D-8B8A-459C78832653}" type="pres">
      <dgm:prSet presAssocID="{676910B2-49D4-4FAE-A102-1E1E58610165}" presName="sibTransComposite" presStyleCnt="0"/>
      <dgm:spPr/>
    </dgm:pt>
    <dgm:pt modelId="{058FA693-067E-4E1A-A91B-881FBA4A1827}" type="pres">
      <dgm:prSet presAssocID="{B5CF6B6F-AE55-47BE-8C11-41F49889F8AA}" presName="compositeNode" presStyleCnt="0"/>
      <dgm:spPr/>
    </dgm:pt>
    <dgm:pt modelId="{39A0B519-B917-4D1F-846B-AA20480D8075}" type="pres">
      <dgm:prSet presAssocID="{B5CF6B6F-AE55-47BE-8C11-41F49889F8A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1E6A841-C39C-41E7-A7EB-AE98DD04E740}" type="pres">
      <dgm:prSet presAssocID="{B5CF6B6F-AE55-47BE-8C11-41F49889F8AA}" presName="parSh" presStyleCnt="0"/>
      <dgm:spPr/>
    </dgm:pt>
    <dgm:pt modelId="{4D3D4B8D-0144-4ED2-BB66-67355C0D4371}" type="pres">
      <dgm:prSet presAssocID="{B5CF6B6F-AE55-47BE-8C11-41F49889F8AA}" presName="lineNode" presStyleLbl="alignAccFollowNode1" presStyleIdx="6" presStyleCnt="12"/>
      <dgm:spPr/>
    </dgm:pt>
    <dgm:pt modelId="{185403AA-EA39-45CC-AC9B-B31856BF6F30}" type="pres">
      <dgm:prSet presAssocID="{B5CF6B6F-AE55-47BE-8C11-41F49889F8AA}" presName="lineArrowNode" presStyleLbl="alignAccFollowNode1" presStyleIdx="7" presStyleCnt="12"/>
      <dgm:spPr/>
    </dgm:pt>
    <dgm:pt modelId="{6F297307-5E7B-445B-968F-E2E486524BE2}" type="pres">
      <dgm:prSet presAssocID="{1CD16146-2FB9-4D0A-AA8A-C938236FDBBB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1296B36-2B05-4899-8D0F-F9B2700CEB1B}" type="pres">
      <dgm:prSet presAssocID="{1CD16146-2FB9-4D0A-AA8A-C938236FDBBB}" presName="spacerBetweenCircleAndCallout" presStyleCnt="0">
        <dgm:presLayoutVars/>
      </dgm:prSet>
      <dgm:spPr/>
    </dgm:pt>
    <dgm:pt modelId="{BC72046B-AEFF-4E1F-A1D7-F89B2D9B07D7}" type="pres">
      <dgm:prSet presAssocID="{B5CF6B6F-AE55-47BE-8C11-41F49889F8AA}" presName="nodeText" presStyleLbl="alignAccFollowNode1" presStyleIdx="8" presStyleCnt="12">
        <dgm:presLayoutVars>
          <dgm:bulletEnabled val="1"/>
        </dgm:presLayoutVars>
      </dgm:prSet>
      <dgm:spPr/>
    </dgm:pt>
    <dgm:pt modelId="{18CD7B4E-F54A-4914-8549-97E4F96C628D}" type="pres">
      <dgm:prSet presAssocID="{1CD16146-2FB9-4D0A-AA8A-C938236FDBBB}" presName="sibTransComposite" presStyleCnt="0"/>
      <dgm:spPr/>
    </dgm:pt>
    <dgm:pt modelId="{86A1AD4E-09CD-4725-A926-A8F60735D48E}" type="pres">
      <dgm:prSet presAssocID="{4C3536A3-26EC-428F-A961-4B9F47570240}" presName="compositeNode" presStyleCnt="0"/>
      <dgm:spPr/>
    </dgm:pt>
    <dgm:pt modelId="{CE3834C0-1656-462E-969E-DD6DE6C1C616}" type="pres">
      <dgm:prSet presAssocID="{4C3536A3-26EC-428F-A961-4B9F4757024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B7C257C-034D-49C1-A25F-A82AAAB46CB5}" type="pres">
      <dgm:prSet presAssocID="{4C3536A3-26EC-428F-A961-4B9F47570240}" presName="parSh" presStyleCnt="0"/>
      <dgm:spPr/>
    </dgm:pt>
    <dgm:pt modelId="{22A9F2E5-7E5B-498F-8B80-0352BAA4FB3A}" type="pres">
      <dgm:prSet presAssocID="{4C3536A3-26EC-428F-A961-4B9F47570240}" presName="lineNode" presStyleLbl="alignAccFollowNode1" presStyleIdx="9" presStyleCnt="12"/>
      <dgm:spPr/>
    </dgm:pt>
    <dgm:pt modelId="{C96139B0-6D07-4D04-A35E-8E07FCCE3BB2}" type="pres">
      <dgm:prSet presAssocID="{4C3536A3-26EC-428F-A961-4B9F47570240}" presName="lineArrowNode" presStyleLbl="alignAccFollowNode1" presStyleIdx="10" presStyleCnt="12"/>
      <dgm:spPr/>
    </dgm:pt>
    <dgm:pt modelId="{0FF30C02-62FA-4330-927A-3F55E58D23BA}" type="pres">
      <dgm:prSet presAssocID="{EEB4F056-A63A-4703-AC98-C989B5F7B6C6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9AA83609-34CB-4E6E-B3DD-BA0ACB57EC4D}" type="pres">
      <dgm:prSet presAssocID="{EEB4F056-A63A-4703-AC98-C989B5F7B6C6}" presName="spacerBetweenCircleAndCallout" presStyleCnt="0">
        <dgm:presLayoutVars/>
      </dgm:prSet>
      <dgm:spPr/>
    </dgm:pt>
    <dgm:pt modelId="{75481FC2-9DDA-4F7D-9DF6-3B669B457759}" type="pres">
      <dgm:prSet presAssocID="{4C3536A3-26EC-428F-A961-4B9F47570240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E40DFC25-7C84-42A8-A2EE-263836ADF96C}" type="presOf" srcId="{1CD16146-2FB9-4D0A-AA8A-C938236FDBBB}" destId="{6F297307-5E7B-445B-968F-E2E486524BE2}" srcOrd="0" destOrd="0" presId="urn:microsoft.com/office/officeart/2016/7/layout/LinearArrowProcessNumbered"/>
    <dgm:cxn modelId="{F5848B26-7686-458A-A333-089B31B649DA}" srcId="{75517713-E6C0-46DD-95EB-EFBBE5668733}" destId="{EE5A0D1F-0E00-416B-89A4-F45915FE2C1A}" srcOrd="0" destOrd="0" parTransId="{4280066B-2F5B-4787-B8EC-93DC5562B8A5}" sibTransId="{DA6F8B49-0E40-427D-9EBC-F3AF14119CA6}"/>
    <dgm:cxn modelId="{5B231F4B-259C-4894-BB6F-449FF5D248B1}" type="presOf" srcId="{DA6F8B49-0E40-427D-9EBC-F3AF14119CA6}" destId="{35610319-A4A4-41BA-975C-3AF6330928CB}" srcOrd="0" destOrd="0" presId="urn:microsoft.com/office/officeart/2016/7/layout/LinearArrowProcessNumbered"/>
    <dgm:cxn modelId="{B7482874-18FF-482D-800B-235284EA64AF}" type="presOf" srcId="{EE5A0D1F-0E00-416B-89A4-F45915FE2C1A}" destId="{D4DF5F14-6C59-4F64-8F4C-695C2208504C}" srcOrd="0" destOrd="0" presId="urn:microsoft.com/office/officeart/2016/7/layout/LinearArrowProcessNumbered"/>
    <dgm:cxn modelId="{BC799985-25DF-412E-89F8-09148E38D03C}" srcId="{75517713-E6C0-46DD-95EB-EFBBE5668733}" destId="{B5CF6B6F-AE55-47BE-8C11-41F49889F8AA}" srcOrd="2" destOrd="0" parTransId="{2252894F-629B-4E1D-A61C-CFE24EC12ACC}" sibTransId="{1CD16146-2FB9-4D0A-AA8A-C938236FDBBB}"/>
    <dgm:cxn modelId="{ABC03EB9-CAA9-48DC-9C2E-2B79A0DF4EAD}" type="presOf" srcId="{B5CF6B6F-AE55-47BE-8C11-41F49889F8AA}" destId="{BC72046B-AEFF-4E1F-A1D7-F89B2D9B07D7}" srcOrd="0" destOrd="0" presId="urn:microsoft.com/office/officeart/2016/7/layout/LinearArrowProcessNumbered"/>
    <dgm:cxn modelId="{28242FCA-17AB-4DFC-A1B1-1602D11A6D2C}" type="presOf" srcId="{75517713-E6C0-46DD-95EB-EFBBE5668733}" destId="{8935D63E-7B8B-43EA-83DA-26DF6D9344D9}" srcOrd="0" destOrd="0" presId="urn:microsoft.com/office/officeart/2016/7/layout/LinearArrowProcessNumbered"/>
    <dgm:cxn modelId="{D8F9A2CD-5360-482D-8F71-4216C2B6167F}" srcId="{75517713-E6C0-46DD-95EB-EFBBE5668733}" destId="{4C3536A3-26EC-428F-A961-4B9F47570240}" srcOrd="3" destOrd="0" parTransId="{25621024-6901-4D33-B60F-7DC15FDF7D79}" sibTransId="{EEB4F056-A63A-4703-AC98-C989B5F7B6C6}"/>
    <dgm:cxn modelId="{D64410D5-EB07-446E-963D-4C5FF754F2F1}" type="presOf" srcId="{EEB4F056-A63A-4703-AC98-C989B5F7B6C6}" destId="{0FF30C02-62FA-4330-927A-3F55E58D23BA}" srcOrd="0" destOrd="0" presId="urn:microsoft.com/office/officeart/2016/7/layout/LinearArrowProcessNumbered"/>
    <dgm:cxn modelId="{394ACBDD-85E3-4C4A-BCCA-A7E206B79AF7}" srcId="{75517713-E6C0-46DD-95EB-EFBBE5668733}" destId="{DF9DD3A1-7904-4FBF-8AE7-326654153BA8}" srcOrd="1" destOrd="0" parTransId="{B85B74D8-986F-4E71-A217-94736C218EE9}" sibTransId="{676910B2-49D4-4FAE-A102-1E1E58610165}"/>
    <dgm:cxn modelId="{7D18E9F8-858F-4B57-A332-B0B2FD81440A}" type="presOf" srcId="{DF9DD3A1-7904-4FBF-8AE7-326654153BA8}" destId="{E279A89A-F58B-46C7-A7F6-1A5DBBF9DC0B}" srcOrd="0" destOrd="0" presId="urn:microsoft.com/office/officeart/2016/7/layout/LinearArrowProcessNumbered"/>
    <dgm:cxn modelId="{92F6E9F8-7B20-4140-99F7-523D410235B6}" type="presOf" srcId="{676910B2-49D4-4FAE-A102-1E1E58610165}" destId="{E7CD0203-A07A-4DE2-8FCC-AC1A6B9A4DFE}" srcOrd="0" destOrd="0" presId="urn:microsoft.com/office/officeart/2016/7/layout/LinearArrowProcessNumbered"/>
    <dgm:cxn modelId="{C7480FFB-AB35-48EC-9B71-DD03ADAADE3F}" type="presOf" srcId="{4C3536A3-26EC-428F-A961-4B9F47570240}" destId="{75481FC2-9DDA-4F7D-9DF6-3B669B457759}" srcOrd="0" destOrd="0" presId="urn:microsoft.com/office/officeart/2016/7/layout/LinearArrowProcessNumbered"/>
    <dgm:cxn modelId="{7B314E43-1CEF-4744-BB13-7E3C32A5C932}" type="presParOf" srcId="{8935D63E-7B8B-43EA-83DA-26DF6D9344D9}" destId="{46E5EF60-5BDF-4A57-8084-E4D08627257F}" srcOrd="0" destOrd="0" presId="urn:microsoft.com/office/officeart/2016/7/layout/LinearArrowProcessNumbered"/>
    <dgm:cxn modelId="{724A25F7-9864-4E78-A43A-D3A1F5184D94}" type="presParOf" srcId="{46E5EF60-5BDF-4A57-8084-E4D08627257F}" destId="{DFDF936E-84AD-4D01-8AA7-A2F450287173}" srcOrd="0" destOrd="0" presId="urn:microsoft.com/office/officeart/2016/7/layout/LinearArrowProcessNumbered"/>
    <dgm:cxn modelId="{59BD84AF-7A8C-4592-8832-25632476585A}" type="presParOf" srcId="{46E5EF60-5BDF-4A57-8084-E4D08627257F}" destId="{24761CBF-E7F9-4679-991F-60DF57B15370}" srcOrd="1" destOrd="0" presId="urn:microsoft.com/office/officeart/2016/7/layout/LinearArrowProcessNumbered"/>
    <dgm:cxn modelId="{9C769B59-8142-4F51-8CFA-BD84EB4C23B6}" type="presParOf" srcId="{24761CBF-E7F9-4679-991F-60DF57B15370}" destId="{C5D72FD7-1F92-4BE6-A849-BAF57D9D7E95}" srcOrd="0" destOrd="0" presId="urn:microsoft.com/office/officeart/2016/7/layout/LinearArrowProcessNumbered"/>
    <dgm:cxn modelId="{A316F849-6283-4CC7-B36D-BA5CBC647166}" type="presParOf" srcId="{24761CBF-E7F9-4679-991F-60DF57B15370}" destId="{165D4238-016B-4105-9A38-92506D20AE24}" srcOrd="1" destOrd="0" presId="urn:microsoft.com/office/officeart/2016/7/layout/LinearArrowProcessNumbered"/>
    <dgm:cxn modelId="{547EE231-D2D2-4356-9EF2-9B65DE48E8A1}" type="presParOf" srcId="{24761CBF-E7F9-4679-991F-60DF57B15370}" destId="{35610319-A4A4-41BA-975C-3AF6330928CB}" srcOrd="2" destOrd="0" presId="urn:microsoft.com/office/officeart/2016/7/layout/LinearArrowProcessNumbered"/>
    <dgm:cxn modelId="{A3A8C80E-FD25-4F42-A12C-BE34BF43F6B7}" type="presParOf" srcId="{24761CBF-E7F9-4679-991F-60DF57B15370}" destId="{7B849242-E657-46A8-B42D-47A603585CD6}" srcOrd="3" destOrd="0" presId="urn:microsoft.com/office/officeart/2016/7/layout/LinearArrowProcessNumbered"/>
    <dgm:cxn modelId="{B21E709D-A247-4D51-9EA3-D7F0B1D3E9AF}" type="presParOf" srcId="{46E5EF60-5BDF-4A57-8084-E4D08627257F}" destId="{D4DF5F14-6C59-4F64-8F4C-695C2208504C}" srcOrd="2" destOrd="0" presId="urn:microsoft.com/office/officeart/2016/7/layout/LinearArrowProcessNumbered"/>
    <dgm:cxn modelId="{6DA4D5A1-07BD-450A-800E-9C2DFEDB5587}" type="presParOf" srcId="{8935D63E-7B8B-43EA-83DA-26DF6D9344D9}" destId="{F6D6B572-EBF0-4341-85AE-75C106D542A7}" srcOrd="1" destOrd="0" presId="urn:microsoft.com/office/officeart/2016/7/layout/LinearArrowProcessNumbered"/>
    <dgm:cxn modelId="{287B28FC-9568-4E45-BA96-8E8CBE7B8BFC}" type="presParOf" srcId="{8935D63E-7B8B-43EA-83DA-26DF6D9344D9}" destId="{A426DE33-AA18-4258-AEF4-F40947D84FC8}" srcOrd="2" destOrd="0" presId="urn:microsoft.com/office/officeart/2016/7/layout/LinearArrowProcessNumbered"/>
    <dgm:cxn modelId="{229A80B5-3F78-466F-A7A2-B8D7A197C1EE}" type="presParOf" srcId="{A426DE33-AA18-4258-AEF4-F40947D84FC8}" destId="{CC053639-9D2F-4219-8633-7DFF1C77EF88}" srcOrd="0" destOrd="0" presId="urn:microsoft.com/office/officeart/2016/7/layout/LinearArrowProcessNumbered"/>
    <dgm:cxn modelId="{97A5FDDF-275F-4E39-AF72-90841C59C140}" type="presParOf" srcId="{A426DE33-AA18-4258-AEF4-F40947D84FC8}" destId="{A18F428A-830B-4562-80D6-29D86B4F0404}" srcOrd="1" destOrd="0" presId="urn:microsoft.com/office/officeart/2016/7/layout/LinearArrowProcessNumbered"/>
    <dgm:cxn modelId="{8DF2A347-7811-412E-9AAB-E0046C6E45A0}" type="presParOf" srcId="{A18F428A-830B-4562-80D6-29D86B4F0404}" destId="{36F9BE7D-63FF-4C14-A94D-F73FFCE05EA5}" srcOrd="0" destOrd="0" presId="urn:microsoft.com/office/officeart/2016/7/layout/LinearArrowProcessNumbered"/>
    <dgm:cxn modelId="{6AFCABB3-48EE-4E65-9066-22138A1B23E8}" type="presParOf" srcId="{A18F428A-830B-4562-80D6-29D86B4F0404}" destId="{7C7D676B-D497-4243-8D22-C317E288C4A1}" srcOrd="1" destOrd="0" presId="urn:microsoft.com/office/officeart/2016/7/layout/LinearArrowProcessNumbered"/>
    <dgm:cxn modelId="{DCA118F9-6085-4332-986B-679068FD4653}" type="presParOf" srcId="{A18F428A-830B-4562-80D6-29D86B4F0404}" destId="{E7CD0203-A07A-4DE2-8FCC-AC1A6B9A4DFE}" srcOrd="2" destOrd="0" presId="urn:microsoft.com/office/officeart/2016/7/layout/LinearArrowProcessNumbered"/>
    <dgm:cxn modelId="{A0FA9019-25DF-4EC2-B01B-71A480FFEECA}" type="presParOf" srcId="{A18F428A-830B-4562-80D6-29D86B4F0404}" destId="{07F9FED2-72C1-4F36-A261-C3B4E4B15BCE}" srcOrd="3" destOrd="0" presId="urn:microsoft.com/office/officeart/2016/7/layout/LinearArrowProcessNumbered"/>
    <dgm:cxn modelId="{1882E47B-4B13-4423-A448-ABED523C90E5}" type="presParOf" srcId="{A426DE33-AA18-4258-AEF4-F40947D84FC8}" destId="{E279A89A-F58B-46C7-A7F6-1A5DBBF9DC0B}" srcOrd="2" destOrd="0" presId="urn:microsoft.com/office/officeart/2016/7/layout/LinearArrowProcessNumbered"/>
    <dgm:cxn modelId="{8B0ECE6A-2D9A-4ED9-972D-180D71258732}" type="presParOf" srcId="{8935D63E-7B8B-43EA-83DA-26DF6D9344D9}" destId="{1AB07D1C-7EDA-474D-8B8A-459C78832653}" srcOrd="3" destOrd="0" presId="urn:microsoft.com/office/officeart/2016/7/layout/LinearArrowProcessNumbered"/>
    <dgm:cxn modelId="{2E8B4BAB-9464-4A8A-B161-AF7CCA463138}" type="presParOf" srcId="{8935D63E-7B8B-43EA-83DA-26DF6D9344D9}" destId="{058FA693-067E-4E1A-A91B-881FBA4A1827}" srcOrd="4" destOrd="0" presId="urn:microsoft.com/office/officeart/2016/7/layout/LinearArrowProcessNumbered"/>
    <dgm:cxn modelId="{F3429DA0-1D3E-451F-B964-809AE470C3E5}" type="presParOf" srcId="{058FA693-067E-4E1A-A91B-881FBA4A1827}" destId="{39A0B519-B917-4D1F-846B-AA20480D8075}" srcOrd="0" destOrd="0" presId="urn:microsoft.com/office/officeart/2016/7/layout/LinearArrowProcessNumbered"/>
    <dgm:cxn modelId="{993F19DD-F3CC-45CA-A2F7-02366C5FB661}" type="presParOf" srcId="{058FA693-067E-4E1A-A91B-881FBA4A1827}" destId="{11E6A841-C39C-41E7-A7EB-AE98DD04E740}" srcOrd="1" destOrd="0" presId="urn:microsoft.com/office/officeart/2016/7/layout/LinearArrowProcessNumbered"/>
    <dgm:cxn modelId="{86362FFA-715A-4209-A8CB-0A367725D904}" type="presParOf" srcId="{11E6A841-C39C-41E7-A7EB-AE98DD04E740}" destId="{4D3D4B8D-0144-4ED2-BB66-67355C0D4371}" srcOrd="0" destOrd="0" presId="urn:microsoft.com/office/officeart/2016/7/layout/LinearArrowProcessNumbered"/>
    <dgm:cxn modelId="{4D9F9574-1C31-4FEE-A836-B75BE14ED89C}" type="presParOf" srcId="{11E6A841-C39C-41E7-A7EB-AE98DD04E740}" destId="{185403AA-EA39-45CC-AC9B-B31856BF6F30}" srcOrd="1" destOrd="0" presId="urn:microsoft.com/office/officeart/2016/7/layout/LinearArrowProcessNumbered"/>
    <dgm:cxn modelId="{691EED5F-DC67-42B5-AAC8-96289D620F98}" type="presParOf" srcId="{11E6A841-C39C-41E7-A7EB-AE98DD04E740}" destId="{6F297307-5E7B-445B-968F-E2E486524BE2}" srcOrd="2" destOrd="0" presId="urn:microsoft.com/office/officeart/2016/7/layout/LinearArrowProcessNumbered"/>
    <dgm:cxn modelId="{2AFDC63E-87FC-49BF-9393-92C6174DA507}" type="presParOf" srcId="{11E6A841-C39C-41E7-A7EB-AE98DD04E740}" destId="{01296B36-2B05-4899-8D0F-F9B2700CEB1B}" srcOrd="3" destOrd="0" presId="urn:microsoft.com/office/officeart/2016/7/layout/LinearArrowProcessNumbered"/>
    <dgm:cxn modelId="{0EBC5536-D02E-42EE-A995-2CC4946D4FBC}" type="presParOf" srcId="{058FA693-067E-4E1A-A91B-881FBA4A1827}" destId="{BC72046B-AEFF-4E1F-A1D7-F89B2D9B07D7}" srcOrd="2" destOrd="0" presId="urn:microsoft.com/office/officeart/2016/7/layout/LinearArrowProcessNumbered"/>
    <dgm:cxn modelId="{5049DA74-989D-4C21-A8DD-6966858CC3A0}" type="presParOf" srcId="{8935D63E-7B8B-43EA-83DA-26DF6D9344D9}" destId="{18CD7B4E-F54A-4914-8549-97E4F96C628D}" srcOrd="5" destOrd="0" presId="urn:microsoft.com/office/officeart/2016/7/layout/LinearArrowProcessNumbered"/>
    <dgm:cxn modelId="{3D732C2B-DB89-442C-B992-7BFB71292DA7}" type="presParOf" srcId="{8935D63E-7B8B-43EA-83DA-26DF6D9344D9}" destId="{86A1AD4E-09CD-4725-A926-A8F60735D48E}" srcOrd="6" destOrd="0" presId="urn:microsoft.com/office/officeart/2016/7/layout/LinearArrowProcessNumbered"/>
    <dgm:cxn modelId="{901D3B51-1B4F-4A97-905F-7BABD98B7E4F}" type="presParOf" srcId="{86A1AD4E-09CD-4725-A926-A8F60735D48E}" destId="{CE3834C0-1656-462E-969E-DD6DE6C1C616}" srcOrd="0" destOrd="0" presId="urn:microsoft.com/office/officeart/2016/7/layout/LinearArrowProcessNumbered"/>
    <dgm:cxn modelId="{65631A17-8F30-42FB-8FAD-EB6AF058A97C}" type="presParOf" srcId="{86A1AD4E-09CD-4725-A926-A8F60735D48E}" destId="{3B7C257C-034D-49C1-A25F-A82AAAB46CB5}" srcOrd="1" destOrd="0" presId="urn:microsoft.com/office/officeart/2016/7/layout/LinearArrowProcessNumbered"/>
    <dgm:cxn modelId="{5B8CB71E-4AAA-45DF-880A-F7DCFAD72A22}" type="presParOf" srcId="{3B7C257C-034D-49C1-A25F-A82AAAB46CB5}" destId="{22A9F2E5-7E5B-498F-8B80-0352BAA4FB3A}" srcOrd="0" destOrd="0" presId="urn:microsoft.com/office/officeart/2016/7/layout/LinearArrowProcessNumbered"/>
    <dgm:cxn modelId="{C582F146-220B-42FF-B202-1FBADC40E004}" type="presParOf" srcId="{3B7C257C-034D-49C1-A25F-A82AAAB46CB5}" destId="{C96139B0-6D07-4D04-A35E-8E07FCCE3BB2}" srcOrd="1" destOrd="0" presId="urn:microsoft.com/office/officeart/2016/7/layout/LinearArrowProcessNumbered"/>
    <dgm:cxn modelId="{6B117F27-74DE-4256-8A37-1208FD91F8D3}" type="presParOf" srcId="{3B7C257C-034D-49C1-A25F-A82AAAB46CB5}" destId="{0FF30C02-62FA-4330-927A-3F55E58D23BA}" srcOrd="2" destOrd="0" presId="urn:microsoft.com/office/officeart/2016/7/layout/LinearArrowProcessNumbered"/>
    <dgm:cxn modelId="{1D587E91-4358-40FF-BE39-5021A9B03630}" type="presParOf" srcId="{3B7C257C-034D-49C1-A25F-A82AAAB46CB5}" destId="{9AA83609-34CB-4E6E-B3DD-BA0ACB57EC4D}" srcOrd="3" destOrd="0" presId="urn:microsoft.com/office/officeart/2016/7/layout/LinearArrowProcessNumbered"/>
    <dgm:cxn modelId="{E7B524DF-E6C4-48E1-9089-745B40697E4C}" type="presParOf" srcId="{86A1AD4E-09CD-4725-A926-A8F60735D48E}" destId="{75481FC2-9DDA-4F7D-9DF6-3B669B45775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DDC69E-A2FD-4D12-832E-E004A29F01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62070BD-A524-4852-ACF6-CFE11FF41A70}">
      <dgm:prSet/>
      <dgm:spPr/>
      <dgm:t>
        <a:bodyPr/>
        <a:lstStyle/>
        <a:p>
          <a:r>
            <a:rPr lang="en-US"/>
            <a:t>- Key Takeaways: Use hierarchical structures and custom views for efficient management.</a:t>
          </a:r>
        </a:p>
      </dgm:t>
    </dgm:pt>
    <dgm:pt modelId="{C31525A0-B6BE-4AB9-9BA3-A9AE30AC30D0}" type="parTrans" cxnId="{6EC3D162-48E5-45DA-AA06-58EE23D8E2F8}">
      <dgm:prSet/>
      <dgm:spPr/>
      <dgm:t>
        <a:bodyPr/>
        <a:lstStyle/>
        <a:p>
          <a:endParaRPr lang="en-US"/>
        </a:p>
      </dgm:t>
    </dgm:pt>
    <dgm:pt modelId="{19AC4682-020B-45D8-B03F-6D24C2BB1702}" type="sibTrans" cxnId="{6EC3D162-48E5-45DA-AA06-58EE23D8E2F8}">
      <dgm:prSet/>
      <dgm:spPr/>
      <dgm:t>
        <a:bodyPr/>
        <a:lstStyle/>
        <a:p>
          <a:endParaRPr lang="en-US"/>
        </a:p>
      </dgm:t>
    </dgm:pt>
    <dgm:pt modelId="{320B1A09-A9DB-453D-B9B8-85BE090AA313}">
      <dgm:prSet/>
      <dgm:spPr/>
      <dgm:t>
        <a:bodyPr/>
        <a:lstStyle/>
        <a:p>
          <a:r>
            <a:rPr lang="en-US"/>
            <a:t>- Benefits of configuring roll-up fields and creating customized dashboards.</a:t>
          </a:r>
        </a:p>
      </dgm:t>
    </dgm:pt>
    <dgm:pt modelId="{BD26262F-67DD-434F-8755-8B6351388123}" type="parTrans" cxnId="{61E1CB78-1266-4734-B8CE-99E58B8B30AC}">
      <dgm:prSet/>
      <dgm:spPr/>
      <dgm:t>
        <a:bodyPr/>
        <a:lstStyle/>
        <a:p>
          <a:endParaRPr lang="en-US"/>
        </a:p>
      </dgm:t>
    </dgm:pt>
    <dgm:pt modelId="{6752D5B6-855B-4CB8-BB9D-DD334EE79EE5}" type="sibTrans" cxnId="{61E1CB78-1266-4734-B8CE-99E58B8B30AC}">
      <dgm:prSet/>
      <dgm:spPr/>
      <dgm:t>
        <a:bodyPr/>
        <a:lstStyle/>
        <a:p>
          <a:endParaRPr lang="en-US"/>
        </a:p>
      </dgm:t>
    </dgm:pt>
    <dgm:pt modelId="{726DF66A-3804-4A84-8A2A-31BC3A0339C1}">
      <dgm:prSet/>
      <dgm:spPr/>
      <dgm:t>
        <a:bodyPr/>
        <a:lstStyle/>
        <a:p>
          <a:r>
            <a:rPr lang="en-US"/>
            <a:t>- Open floor for questions and discussion of potential use cases.</a:t>
          </a:r>
        </a:p>
      </dgm:t>
    </dgm:pt>
    <dgm:pt modelId="{FB87AA67-A3DE-4EF6-A210-6EDC3310C431}" type="parTrans" cxnId="{F674C03A-144C-4E8A-B3ED-268B1FEC79B9}">
      <dgm:prSet/>
      <dgm:spPr/>
      <dgm:t>
        <a:bodyPr/>
        <a:lstStyle/>
        <a:p>
          <a:endParaRPr lang="en-US"/>
        </a:p>
      </dgm:t>
    </dgm:pt>
    <dgm:pt modelId="{CCCAB8B0-5A09-4CD7-BC83-F85DDABABBE2}" type="sibTrans" cxnId="{F674C03A-144C-4E8A-B3ED-268B1FEC79B9}">
      <dgm:prSet/>
      <dgm:spPr/>
      <dgm:t>
        <a:bodyPr/>
        <a:lstStyle/>
        <a:p>
          <a:endParaRPr lang="en-US"/>
        </a:p>
      </dgm:t>
    </dgm:pt>
    <dgm:pt modelId="{1EDACAE9-CE90-46DF-9474-83035FDFC385}" type="pres">
      <dgm:prSet presAssocID="{AEDDC69E-A2FD-4D12-832E-E004A29F0120}" presName="root" presStyleCnt="0">
        <dgm:presLayoutVars>
          <dgm:dir/>
          <dgm:resizeHandles val="exact"/>
        </dgm:presLayoutVars>
      </dgm:prSet>
      <dgm:spPr/>
    </dgm:pt>
    <dgm:pt modelId="{283E03D2-537B-4715-9A0A-C83A302733BC}" type="pres">
      <dgm:prSet presAssocID="{B62070BD-A524-4852-ACF6-CFE11FF41A70}" presName="compNode" presStyleCnt="0"/>
      <dgm:spPr/>
    </dgm:pt>
    <dgm:pt modelId="{7D536159-8DF4-419D-B28F-14146E881312}" type="pres">
      <dgm:prSet presAssocID="{B62070BD-A524-4852-ACF6-CFE11FF41A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E4F07F9-23CF-4267-B9BF-23E3163F6AF6}" type="pres">
      <dgm:prSet presAssocID="{B62070BD-A524-4852-ACF6-CFE11FF41A70}" presName="spaceRect" presStyleCnt="0"/>
      <dgm:spPr/>
    </dgm:pt>
    <dgm:pt modelId="{AAAD71A4-6003-4D37-A3A7-12AE0BD3F615}" type="pres">
      <dgm:prSet presAssocID="{B62070BD-A524-4852-ACF6-CFE11FF41A70}" presName="textRect" presStyleLbl="revTx" presStyleIdx="0" presStyleCnt="3">
        <dgm:presLayoutVars>
          <dgm:chMax val="1"/>
          <dgm:chPref val="1"/>
        </dgm:presLayoutVars>
      </dgm:prSet>
      <dgm:spPr/>
    </dgm:pt>
    <dgm:pt modelId="{77638B70-7E08-454C-88EA-E1B025F451A4}" type="pres">
      <dgm:prSet presAssocID="{19AC4682-020B-45D8-B03F-6D24C2BB1702}" presName="sibTrans" presStyleCnt="0"/>
      <dgm:spPr/>
    </dgm:pt>
    <dgm:pt modelId="{748711D8-1AE7-4CD9-A153-604DDCD27349}" type="pres">
      <dgm:prSet presAssocID="{320B1A09-A9DB-453D-B9B8-85BE090AA313}" presName="compNode" presStyleCnt="0"/>
      <dgm:spPr/>
    </dgm:pt>
    <dgm:pt modelId="{D5BC9FDD-C859-405E-9499-481F076E8604}" type="pres">
      <dgm:prSet presAssocID="{320B1A09-A9DB-453D-B9B8-85BE090AA3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64BDCD4B-810B-40FE-BB4F-71AEA448D2DE}" type="pres">
      <dgm:prSet presAssocID="{320B1A09-A9DB-453D-B9B8-85BE090AA313}" presName="spaceRect" presStyleCnt="0"/>
      <dgm:spPr/>
    </dgm:pt>
    <dgm:pt modelId="{79CFF043-6AA1-4D19-A27E-7171FAC1A48F}" type="pres">
      <dgm:prSet presAssocID="{320B1A09-A9DB-453D-B9B8-85BE090AA313}" presName="textRect" presStyleLbl="revTx" presStyleIdx="1" presStyleCnt="3">
        <dgm:presLayoutVars>
          <dgm:chMax val="1"/>
          <dgm:chPref val="1"/>
        </dgm:presLayoutVars>
      </dgm:prSet>
      <dgm:spPr/>
    </dgm:pt>
    <dgm:pt modelId="{FAFFB695-5FA6-4B8B-BBFE-CEFB26E58BBD}" type="pres">
      <dgm:prSet presAssocID="{6752D5B6-855B-4CB8-BB9D-DD334EE79EE5}" presName="sibTrans" presStyleCnt="0"/>
      <dgm:spPr/>
    </dgm:pt>
    <dgm:pt modelId="{0C35B769-5142-487C-817A-56FC91C9CC4E}" type="pres">
      <dgm:prSet presAssocID="{726DF66A-3804-4A84-8A2A-31BC3A0339C1}" presName="compNode" presStyleCnt="0"/>
      <dgm:spPr/>
    </dgm:pt>
    <dgm:pt modelId="{F162FB85-EFDF-4BFF-ADDA-2DAB75CE5D07}" type="pres">
      <dgm:prSet presAssocID="{726DF66A-3804-4A84-8A2A-31BC3A0339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C35027D-D955-4631-8728-2EB9C2922163}" type="pres">
      <dgm:prSet presAssocID="{726DF66A-3804-4A84-8A2A-31BC3A0339C1}" presName="spaceRect" presStyleCnt="0"/>
      <dgm:spPr/>
    </dgm:pt>
    <dgm:pt modelId="{5C5ACBDC-3687-4BEC-BB55-9630F41ADD03}" type="pres">
      <dgm:prSet presAssocID="{726DF66A-3804-4A84-8A2A-31BC3A0339C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5F37C0F-AE69-4958-AF3F-B305F64EE06F}" type="presOf" srcId="{320B1A09-A9DB-453D-B9B8-85BE090AA313}" destId="{79CFF043-6AA1-4D19-A27E-7171FAC1A48F}" srcOrd="0" destOrd="0" presId="urn:microsoft.com/office/officeart/2018/2/layout/IconLabelList"/>
    <dgm:cxn modelId="{F674C03A-144C-4E8A-B3ED-268B1FEC79B9}" srcId="{AEDDC69E-A2FD-4D12-832E-E004A29F0120}" destId="{726DF66A-3804-4A84-8A2A-31BC3A0339C1}" srcOrd="2" destOrd="0" parTransId="{FB87AA67-A3DE-4EF6-A210-6EDC3310C431}" sibTransId="{CCCAB8B0-5A09-4CD7-BC83-F85DDABABBE2}"/>
    <dgm:cxn modelId="{38E72D61-1B99-46DC-8ED9-C847BF91ED18}" type="presOf" srcId="{726DF66A-3804-4A84-8A2A-31BC3A0339C1}" destId="{5C5ACBDC-3687-4BEC-BB55-9630F41ADD03}" srcOrd="0" destOrd="0" presId="urn:microsoft.com/office/officeart/2018/2/layout/IconLabelList"/>
    <dgm:cxn modelId="{6EC3D162-48E5-45DA-AA06-58EE23D8E2F8}" srcId="{AEDDC69E-A2FD-4D12-832E-E004A29F0120}" destId="{B62070BD-A524-4852-ACF6-CFE11FF41A70}" srcOrd="0" destOrd="0" parTransId="{C31525A0-B6BE-4AB9-9BA3-A9AE30AC30D0}" sibTransId="{19AC4682-020B-45D8-B03F-6D24C2BB1702}"/>
    <dgm:cxn modelId="{4F1A8E71-D60D-4427-96D0-C409C974F770}" type="presOf" srcId="{B62070BD-A524-4852-ACF6-CFE11FF41A70}" destId="{AAAD71A4-6003-4D37-A3A7-12AE0BD3F615}" srcOrd="0" destOrd="0" presId="urn:microsoft.com/office/officeart/2018/2/layout/IconLabelList"/>
    <dgm:cxn modelId="{01966954-DCA2-4DB4-AE24-A1DACE9A61C0}" type="presOf" srcId="{AEDDC69E-A2FD-4D12-832E-E004A29F0120}" destId="{1EDACAE9-CE90-46DF-9474-83035FDFC385}" srcOrd="0" destOrd="0" presId="urn:microsoft.com/office/officeart/2018/2/layout/IconLabelList"/>
    <dgm:cxn modelId="{61E1CB78-1266-4734-B8CE-99E58B8B30AC}" srcId="{AEDDC69E-A2FD-4D12-832E-E004A29F0120}" destId="{320B1A09-A9DB-453D-B9B8-85BE090AA313}" srcOrd="1" destOrd="0" parTransId="{BD26262F-67DD-434F-8755-8B6351388123}" sibTransId="{6752D5B6-855B-4CB8-BB9D-DD334EE79EE5}"/>
    <dgm:cxn modelId="{0AEE1507-60D6-45FE-BF2E-4EA351352ABA}" type="presParOf" srcId="{1EDACAE9-CE90-46DF-9474-83035FDFC385}" destId="{283E03D2-537B-4715-9A0A-C83A302733BC}" srcOrd="0" destOrd="0" presId="urn:microsoft.com/office/officeart/2018/2/layout/IconLabelList"/>
    <dgm:cxn modelId="{A5FA736B-A67A-4794-8F6C-957446ADF056}" type="presParOf" srcId="{283E03D2-537B-4715-9A0A-C83A302733BC}" destId="{7D536159-8DF4-419D-B28F-14146E881312}" srcOrd="0" destOrd="0" presId="urn:microsoft.com/office/officeart/2018/2/layout/IconLabelList"/>
    <dgm:cxn modelId="{6288D8D2-04FE-41F4-A0D9-A2E6670877AA}" type="presParOf" srcId="{283E03D2-537B-4715-9A0A-C83A302733BC}" destId="{5E4F07F9-23CF-4267-B9BF-23E3163F6AF6}" srcOrd="1" destOrd="0" presId="urn:microsoft.com/office/officeart/2018/2/layout/IconLabelList"/>
    <dgm:cxn modelId="{7FAF1C0F-8D90-4486-B4AC-F06F2B16B095}" type="presParOf" srcId="{283E03D2-537B-4715-9A0A-C83A302733BC}" destId="{AAAD71A4-6003-4D37-A3A7-12AE0BD3F615}" srcOrd="2" destOrd="0" presId="urn:microsoft.com/office/officeart/2018/2/layout/IconLabelList"/>
    <dgm:cxn modelId="{0F29E157-A3C3-4A95-B712-B55168F459C9}" type="presParOf" srcId="{1EDACAE9-CE90-46DF-9474-83035FDFC385}" destId="{77638B70-7E08-454C-88EA-E1B025F451A4}" srcOrd="1" destOrd="0" presId="urn:microsoft.com/office/officeart/2018/2/layout/IconLabelList"/>
    <dgm:cxn modelId="{C7216BD0-D348-48E2-A89F-960C46EEDA24}" type="presParOf" srcId="{1EDACAE9-CE90-46DF-9474-83035FDFC385}" destId="{748711D8-1AE7-4CD9-A153-604DDCD27349}" srcOrd="2" destOrd="0" presId="urn:microsoft.com/office/officeart/2018/2/layout/IconLabelList"/>
    <dgm:cxn modelId="{A93D596F-3522-4887-AA68-7F814669EA85}" type="presParOf" srcId="{748711D8-1AE7-4CD9-A153-604DDCD27349}" destId="{D5BC9FDD-C859-405E-9499-481F076E8604}" srcOrd="0" destOrd="0" presId="urn:microsoft.com/office/officeart/2018/2/layout/IconLabelList"/>
    <dgm:cxn modelId="{03C9FF1D-E71A-4F05-A798-B934F257A71E}" type="presParOf" srcId="{748711D8-1AE7-4CD9-A153-604DDCD27349}" destId="{64BDCD4B-810B-40FE-BB4F-71AEA448D2DE}" srcOrd="1" destOrd="0" presId="urn:microsoft.com/office/officeart/2018/2/layout/IconLabelList"/>
    <dgm:cxn modelId="{6A5D2737-88C6-4F4F-ABDA-D23DDE431178}" type="presParOf" srcId="{748711D8-1AE7-4CD9-A153-604DDCD27349}" destId="{79CFF043-6AA1-4D19-A27E-7171FAC1A48F}" srcOrd="2" destOrd="0" presId="urn:microsoft.com/office/officeart/2018/2/layout/IconLabelList"/>
    <dgm:cxn modelId="{41FAB5CD-B674-47D2-8295-0D1AF56688E5}" type="presParOf" srcId="{1EDACAE9-CE90-46DF-9474-83035FDFC385}" destId="{FAFFB695-5FA6-4B8B-BBFE-CEFB26E58BBD}" srcOrd="3" destOrd="0" presId="urn:microsoft.com/office/officeart/2018/2/layout/IconLabelList"/>
    <dgm:cxn modelId="{1BCB7C55-710F-4503-AEF2-3A60BEA642FC}" type="presParOf" srcId="{1EDACAE9-CE90-46DF-9474-83035FDFC385}" destId="{0C35B769-5142-487C-817A-56FC91C9CC4E}" srcOrd="4" destOrd="0" presId="urn:microsoft.com/office/officeart/2018/2/layout/IconLabelList"/>
    <dgm:cxn modelId="{7A33BB75-718B-473E-ADD3-431A23BA5511}" type="presParOf" srcId="{0C35B769-5142-487C-817A-56FC91C9CC4E}" destId="{F162FB85-EFDF-4BFF-ADDA-2DAB75CE5D07}" srcOrd="0" destOrd="0" presId="urn:microsoft.com/office/officeart/2018/2/layout/IconLabelList"/>
    <dgm:cxn modelId="{EB7CF01A-DFAA-46C3-B013-8E7EA713E676}" type="presParOf" srcId="{0C35B769-5142-487C-817A-56FC91C9CC4E}" destId="{FC35027D-D955-4631-8728-2EB9C2922163}" srcOrd="1" destOrd="0" presId="urn:microsoft.com/office/officeart/2018/2/layout/IconLabelList"/>
    <dgm:cxn modelId="{F656FA0B-74A5-4EE9-A41D-16A3CD5C8A0C}" type="presParOf" srcId="{0C35B769-5142-487C-817A-56FC91C9CC4E}" destId="{5C5ACBDC-3687-4BEC-BB55-9630F41ADD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B9431-F8FB-4FEA-982A-7ACD6444C86F}">
      <dsp:nvSpPr>
        <dsp:cNvPr id="0" name=""/>
        <dsp:cNvSpPr/>
      </dsp:nvSpPr>
      <dsp:spPr>
        <a:xfrm>
          <a:off x="1639174" y="1934"/>
          <a:ext cx="6556696" cy="10021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218" tIns="254543" rIns="127218" bIns="25454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Deepen understanding of complex relationships between Accounts and Contacts.</a:t>
          </a:r>
        </a:p>
      </dsp:txBody>
      <dsp:txXfrm>
        <a:off x="1639174" y="1934"/>
        <a:ext cx="6556696" cy="1002137"/>
      </dsp:txXfrm>
    </dsp:sp>
    <dsp:sp modelId="{3F21C6E3-C5C6-4F41-BC1B-E5D49455A351}">
      <dsp:nvSpPr>
        <dsp:cNvPr id="0" name=""/>
        <dsp:cNvSpPr/>
      </dsp:nvSpPr>
      <dsp:spPr>
        <a:xfrm>
          <a:off x="0" y="1934"/>
          <a:ext cx="1639174" cy="10021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0" tIns="98989" rIns="86740" bIns="9898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Deepen</a:t>
          </a:r>
        </a:p>
      </dsp:txBody>
      <dsp:txXfrm>
        <a:off x="0" y="1934"/>
        <a:ext cx="1639174" cy="1002137"/>
      </dsp:txXfrm>
    </dsp:sp>
    <dsp:sp modelId="{F9284F86-545B-4B9B-800D-B504A5FC5020}">
      <dsp:nvSpPr>
        <dsp:cNvPr id="0" name=""/>
        <dsp:cNvSpPr/>
      </dsp:nvSpPr>
      <dsp:spPr>
        <a:xfrm>
          <a:off x="1639174" y="1064200"/>
          <a:ext cx="6556696" cy="1002137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218" tIns="254543" rIns="127218" bIns="25454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Learn how to configure parent-child hierarchies and roll-up fields.</a:t>
          </a:r>
        </a:p>
      </dsp:txBody>
      <dsp:txXfrm>
        <a:off x="1639174" y="1064200"/>
        <a:ext cx="6556696" cy="1002137"/>
      </dsp:txXfrm>
    </dsp:sp>
    <dsp:sp modelId="{06C5C5FB-54EE-4CF9-A9D4-00CAC995BE93}">
      <dsp:nvSpPr>
        <dsp:cNvPr id="0" name=""/>
        <dsp:cNvSpPr/>
      </dsp:nvSpPr>
      <dsp:spPr>
        <a:xfrm>
          <a:off x="0" y="1064200"/>
          <a:ext cx="1639174" cy="1002137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0" tIns="98989" rIns="86740" bIns="9898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Learn</a:t>
          </a:r>
        </a:p>
      </dsp:txBody>
      <dsp:txXfrm>
        <a:off x="0" y="1064200"/>
        <a:ext cx="1639174" cy="1002137"/>
      </dsp:txXfrm>
    </dsp:sp>
    <dsp:sp modelId="{74A41E31-459E-413D-A9B0-686AB177F933}">
      <dsp:nvSpPr>
        <dsp:cNvPr id="0" name=""/>
        <dsp:cNvSpPr/>
      </dsp:nvSpPr>
      <dsp:spPr>
        <a:xfrm>
          <a:off x="1639174" y="2126466"/>
          <a:ext cx="6556696" cy="1002137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218" tIns="254543" rIns="127218" bIns="25454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Create and manage custom views to enhance data visualization.</a:t>
          </a:r>
        </a:p>
      </dsp:txBody>
      <dsp:txXfrm>
        <a:off x="1639174" y="2126466"/>
        <a:ext cx="6556696" cy="1002137"/>
      </dsp:txXfrm>
    </dsp:sp>
    <dsp:sp modelId="{BAC8B73D-978E-48F6-9DEC-C02330A427D8}">
      <dsp:nvSpPr>
        <dsp:cNvPr id="0" name=""/>
        <dsp:cNvSpPr/>
      </dsp:nvSpPr>
      <dsp:spPr>
        <a:xfrm>
          <a:off x="0" y="2126466"/>
          <a:ext cx="1639174" cy="1002137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0" tIns="98989" rIns="86740" bIns="9898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 and manage</a:t>
          </a:r>
        </a:p>
      </dsp:txBody>
      <dsp:txXfrm>
        <a:off x="0" y="2126466"/>
        <a:ext cx="1639174" cy="1002137"/>
      </dsp:txXfrm>
    </dsp:sp>
    <dsp:sp modelId="{A80235D8-6995-46E7-9F1C-F9E67C736EED}">
      <dsp:nvSpPr>
        <dsp:cNvPr id="0" name=""/>
        <dsp:cNvSpPr/>
      </dsp:nvSpPr>
      <dsp:spPr>
        <a:xfrm>
          <a:off x="1639174" y="3188732"/>
          <a:ext cx="6556696" cy="1002137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218" tIns="254543" rIns="127218" bIns="25454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Explore use cases and best practices for Account-Contact management.</a:t>
          </a:r>
        </a:p>
      </dsp:txBody>
      <dsp:txXfrm>
        <a:off x="1639174" y="3188732"/>
        <a:ext cx="6556696" cy="1002137"/>
      </dsp:txXfrm>
    </dsp:sp>
    <dsp:sp modelId="{3CAE3456-84EA-4857-86C6-07D18A8B5CCA}">
      <dsp:nvSpPr>
        <dsp:cNvPr id="0" name=""/>
        <dsp:cNvSpPr/>
      </dsp:nvSpPr>
      <dsp:spPr>
        <a:xfrm>
          <a:off x="0" y="3188732"/>
          <a:ext cx="1639174" cy="1002137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0" tIns="98989" rIns="86740" bIns="9898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Explore</a:t>
          </a:r>
        </a:p>
      </dsp:txBody>
      <dsp:txXfrm>
        <a:off x="0" y="3188732"/>
        <a:ext cx="1639174" cy="1002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81BF5-CDE3-4559-B1C5-B785A364A12E}">
      <dsp:nvSpPr>
        <dsp:cNvPr id="0" name=""/>
        <dsp:cNvSpPr/>
      </dsp:nvSpPr>
      <dsp:spPr>
        <a:xfrm>
          <a:off x="518185" y="76890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65F87-8D5E-4CAB-8166-0F59BBBFBED0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1553D-ABDF-433A-AD11-D2B34854FD8A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Accounts: Organizations or businesses that hold records of transactions.</a:t>
          </a:r>
        </a:p>
      </dsp:txBody>
      <dsp:txXfrm>
        <a:off x="46529" y="2703902"/>
        <a:ext cx="2418750" cy="720000"/>
      </dsp:txXfrm>
    </dsp:sp>
    <dsp:sp modelId="{5D541532-7742-4F7F-85BC-3F2705012DBC}">
      <dsp:nvSpPr>
        <dsp:cNvPr id="0" name=""/>
        <dsp:cNvSpPr/>
      </dsp:nvSpPr>
      <dsp:spPr>
        <a:xfrm>
          <a:off x="3360216" y="76890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46BE3-B2CA-4419-814A-E740F89D97DD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8A139-A04A-4FB7-BC41-237221A111EB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Contacts: Individuals who work for or are associated with these Accounts.</a:t>
          </a:r>
        </a:p>
      </dsp:txBody>
      <dsp:txXfrm>
        <a:off x="2888560" y="2703902"/>
        <a:ext cx="2418750" cy="720000"/>
      </dsp:txXfrm>
    </dsp:sp>
    <dsp:sp modelId="{E30F4ACA-DDB3-4525-BFCB-4079B9B09C1F}">
      <dsp:nvSpPr>
        <dsp:cNvPr id="0" name=""/>
        <dsp:cNvSpPr/>
      </dsp:nvSpPr>
      <dsp:spPr>
        <a:xfrm>
          <a:off x="6202248" y="76890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AF55C-426D-436B-AA0F-03EC78C52C0D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5444D-CF29-424C-8BD1-654603801597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Relationship Types: One-to-many, many-to-many, and hierarchical structures.</a:t>
          </a:r>
        </a:p>
      </dsp:txBody>
      <dsp:txXfrm>
        <a:off x="5730591" y="2703902"/>
        <a:ext cx="241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BF6CE-E035-4F4A-8B2D-47991C30E993}">
      <dsp:nvSpPr>
        <dsp:cNvPr id="0" name=""/>
        <dsp:cNvSpPr/>
      </dsp:nvSpPr>
      <dsp:spPr>
        <a:xfrm>
          <a:off x="0" y="303555"/>
          <a:ext cx="2561209" cy="358569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682" tIns="330200" rIns="19968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Define Parent-Child relationships between Accounts.</a:t>
          </a:r>
        </a:p>
      </dsp:txBody>
      <dsp:txXfrm>
        <a:off x="0" y="1666119"/>
        <a:ext cx="2561209" cy="2151416"/>
      </dsp:txXfrm>
    </dsp:sp>
    <dsp:sp modelId="{023DE052-DFD9-481B-A323-B7AA94742CAB}">
      <dsp:nvSpPr>
        <dsp:cNvPr id="0" name=""/>
        <dsp:cNvSpPr/>
      </dsp:nvSpPr>
      <dsp:spPr>
        <a:xfrm>
          <a:off x="742750" y="662125"/>
          <a:ext cx="1075708" cy="1075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6" tIns="12700" rIns="838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0284" y="819659"/>
        <a:ext cx="760640" cy="760640"/>
      </dsp:txXfrm>
    </dsp:sp>
    <dsp:sp modelId="{0AE729C3-ADC5-483D-A26F-DCCDF246CC57}">
      <dsp:nvSpPr>
        <dsp:cNvPr id="0" name=""/>
        <dsp:cNvSpPr/>
      </dsp:nvSpPr>
      <dsp:spPr>
        <a:xfrm>
          <a:off x="0" y="3889177"/>
          <a:ext cx="2561209" cy="72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5B9CB-CE00-408F-B48C-7C253803891E}">
      <dsp:nvSpPr>
        <dsp:cNvPr id="0" name=""/>
        <dsp:cNvSpPr/>
      </dsp:nvSpPr>
      <dsp:spPr>
        <a:xfrm>
          <a:off x="2817330" y="303555"/>
          <a:ext cx="2561209" cy="3585693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682" tIns="330200" rIns="19968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Use hierarchical settings to visualize organization structures.</a:t>
          </a:r>
        </a:p>
      </dsp:txBody>
      <dsp:txXfrm>
        <a:off x="2817330" y="1666119"/>
        <a:ext cx="2561209" cy="2151416"/>
      </dsp:txXfrm>
    </dsp:sp>
    <dsp:sp modelId="{52DFC7F4-DBA7-48DB-98BB-42369150582E}">
      <dsp:nvSpPr>
        <dsp:cNvPr id="0" name=""/>
        <dsp:cNvSpPr/>
      </dsp:nvSpPr>
      <dsp:spPr>
        <a:xfrm>
          <a:off x="3560081" y="662125"/>
          <a:ext cx="1075708" cy="1075708"/>
        </a:xfrm>
        <a:prstGeom prst="ellips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6" tIns="12700" rIns="838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717615" y="819659"/>
        <a:ext cx="760640" cy="760640"/>
      </dsp:txXfrm>
    </dsp:sp>
    <dsp:sp modelId="{CE8C0DD1-D3F5-4928-9465-158284F8ADDF}">
      <dsp:nvSpPr>
        <dsp:cNvPr id="0" name=""/>
        <dsp:cNvSpPr/>
      </dsp:nvSpPr>
      <dsp:spPr>
        <a:xfrm>
          <a:off x="2817330" y="3889177"/>
          <a:ext cx="2561209" cy="72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F1C0-0FCE-4225-BF33-BDC50DD014FA}">
      <dsp:nvSpPr>
        <dsp:cNvPr id="0" name=""/>
        <dsp:cNvSpPr/>
      </dsp:nvSpPr>
      <dsp:spPr>
        <a:xfrm>
          <a:off x="5634661" y="303555"/>
          <a:ext cx="2561209" cy="3585693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682" tIns="330200" rIns="19968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Configure roll-up fields to summarize data from child records (e.g., total revenue).</a:t>
          </a:r>
        </a:p>
      </dsp:txBody>
      <dsp:txXfrm>
        <a:off x="5634661" y="1666119"/>
        <a:ext cx="2561209" cy="2151416"/>
      </dsp:txXfrm>
    </dsp:sp>
    <dsp:sp modelId="{A423D4BA-E322-4681-9EBE-B1F6ADF6CE05}">
      <dsp:nvSpPr>
        <dsp:cNvPr id="0" name=""/>
        <dsp:cNvSpPr/>
      </dsp:nvSpPr>
      <dsp:spPr>
        <a:xfrm>
          <a:off x="6377412" y="662125"/>
          <a:ext cx="1075708" cy="1075708"/>
        </a:xfrm>
        <a:prstGeom prst="ellips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6" tIns="12700" rIns="838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534946" y="819659"/>
        <a:ext cx="760640" cy="760640"/>
      </dsp:txXfrm>
    </dsp:sp>
    <dsp:sp modelId="{0D754C5F-0B79-434B-A3B2-8DF711AEA125}">
      <dsp:nvSpPr>
        <dsp:cNvPr id="0" name=""/>
        <dsp:cNvSpPr/>
      </dsp:nvSpPr>
      <dsp:spPr>
        <a:xfrm>
          <a:off x="5634661" y="3889177"/>
          <a:ext cx="2561209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524BE-A835-4BE4-89BE-2CF90A715829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781D9-5088-4CA9-8543-8D76CEE89E53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BE2FD-3622-4C6D-AA21-E7FA122CCB6E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Create custom views to track key Contacts for each Account.</a:t>
          </a:r>
        </a:p>
      </dsp:txBody>
      <dsp:txXfrm>
        <a:off x="46529" y="2703902"/>
        <a:ext cx="2418750" cy="720000"/>
      </dsp:txXfrm>
    </dsp:sp>
    <dsp:sp modelId="{8461D147-63BF-4174-B4F3-024F40A032C0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C2A8D-CBD9-452A-86BA-5124EC06A472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8A9B9-C5F4-4091-B585-B26AD9EB004D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Filter data based on Account attributes (e.g., industry, region).</a:t>
          </a:r>
        </a:p>
      </dsp:txBody>
      <dsp:txXfrm>
        <a:off x="2888560" y="2703902"/>
        <a:ext cx="2418750" cy="720000"/>
      </dsp:txXfrm>
    </dsp:sp>
    <dsp:sp modelId="{A3005DC8-9E7E-4B58-B618-EB243F021B64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1C8B0-67F3-4121-B461-526D1EA6438B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198CF-6B83-46DB-A1A9-515E35BA2BFA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Implement conditional formatting for enhanced visualization.</a:t>
          </a:r>
        </a:p>
      </dsp:txBody>
      <dsp:txXfrm>
        <a:off x="5730591" y="2703902"/>
        <a:ext cx="241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72FD7-1F92-4BE6-A849-BAF57D9D7E95}">
      <dsp:nvSpPr>
        <dsp:cNvPr id="0" name=""/>
        <dsp:cNvSpPr/>
      </dsp:nvSpPr>
      <dsp:spPr>
        <a:xfrm>
          <a:off x="985837" y="908530"/>
          <a:ext cx="78867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D4238-016B-4105-9A38-92506D20AE24}">
      <dsp:nvSpPr>
        <dsp:cNvPr id="0" name=""/>
        <dsp:cNvSpPr/>
      </dsp:nvSpPr>
      <dsp:spPr>
        <a:xfrm>
          <a:off x="1821827" y="842318"/>
          <a:ext cx="90697" cy="17023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56893"/>
            <a:satOff val="-398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56893"/>
              <a:satOff val="-398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10319-A4A4-41BA-975C-3AF6330928CB}">
      <dsp:nvSpPr>
        <dsp:cNvPr id="0" name=""/>
        <dsp:cNvSpPr/>
      </dsp:nvSpPr>
      <dsp:spPr>
        <a:xfrm>
          <a:off x="496794" y="518106"/>
          <a:ext cx="780919" cy="780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611157" y="632469"/>
        <a:ext cx="552193" cy="552193"/>
      </dsp:txXfrm>
    </dsp:sp>
    <dsp:sp modelId="{D4DF5F14-6C59-4F64-8F4C-695C2208504C}">
      <dsp:nvSpPr>
        <dsp:cNvPr id="0" name=""/>
        <dsp:cNvSpPr/>
      </dsp:nvSpPr>
      <dsp:spPr>
        <a:xfrm>
          <a:off x="0" y="1464510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13786"/>
            <a:satOff val="-796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913786"/>
              <a:satOff val="-796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Objective: Create a custom view showing Contacts with missing information.</a:t>
          </a:r>
        </a:p>
      </dsp:txBody>
      <dsp:txXfrm>
        <a:off x="0" y="1819411"/>
        <a:ext cx="1774507" cy="1610699"/>
      </dsp:txXfrm>
    </dsp:sp>
    <dsp:sp modelId="{36F9BE7D-63FF-4C14-A94D-F73FFCE05EA5}">
      <dsp:nvSpPr>
        <dsp:cNvPr id="0" name=""/>
        <dsp:cNvSpPr/>
      </dsp:nvSpPr>
      <dsp:spPr>
        <a:xfrm>
          <a:off x="1971674" y="908801"/>
          <a:ext cx="1774507" cy="72"/>
        </a:xfrm>
        <a:prstGeom prst="rect">
          <a:avLst/>
        </a:prstGeom>
        <a:solidFill>
          <a:schemeClr val="accent2">
            <a:tint val="40000"/>
            <a:alpha val="90000"/>
            <a:hueOff val="1370678"/>
            <a:satOff val="-1194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370678"/>
              <a:satOff val="-1194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D676B-D497-4243-8D22-C317E288C4A1}">
      <dsp:nvSpPr>
        <dsp:cNvPr id="0" name=""/>
        <dsp:cNvSpPr/>
      </dsp:nvSpPr>
      <dsp:spPr>
        <a:xfrm>
          <a:off x="3793502" y="842543"/>
          <a:ext cx="90697" cy="170471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827571"/>
            <a:satOff val="-1592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827571"/>
              <a:satOff val="-1592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D0203-A07A-4DE2-8FCC-AC1A6B9A4DFE}">
      <dsp:nvSpPr>
        <dsp:cNvPr id="0" name=""/>
        <dsp:cNvSpPr/>
      </dsp:nvSpPr>
      <dsp:spPr>
        <a:xfrm>
          <a:off x="2468469" y="518378"/>
          <a:ext cx="780919" cy="780919"/>
        </a:xfrm>
        <a:prstGeom prst="ellips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582832" y="632741"/>
        <a:ext cx="552193" cy="552193"/>
      </dsp:txXfrm>
    </dsp:sp>
    <dsp:sp modelId="{E279A89A-F58B-46C7-A7F6-1A5DBBF9DC0B}">
      <dsp:nvSpPr>
        <dsp:cNvPr id="0" name=""/>
        <dsp:cNvSpPr/>
      </dsp:nvSpPr>
      <dsp:spPr>
        <a:xfrm>
          <a:off x="1971674" y="1465169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284464"/>
            <a:satOff val="-1990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284464"/>
              <a:satOff val="-1990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Step 1: Navigate to Advanced Find and define search criteria.</a:t>
          </a:r>
        </a:p>
      </dsp:txBody>
      <dsp:txXfrm>
        <a:off x="1971674" y="1820070"/>
        <a:ext cx="1774507" cy="1610699"/>
      </dsp:txXfrm>
    </dsp:sp>
    <dsp:sp modelId="{4D3D4B8D-0144-4ED2-BB66-67355C0D4371}">
      <dsp:nvSpPr>
        <dsp:cNvPr id="0" name=""/>
        <dsp:cNvSpPr/>
      </dsp:nvSpPr>
      <dsp:spPr>
        <a:xfrm>
          <a:off x="3943350" y="908801"/>
          <a:ext cx="1774507" cy="72"/>
        </a:xfrm>
        <a:prstGeom prst="rect">
          <a:avLst/>
        </a:prstGeom>
        <a:solidFill>
          <a:schemeClr val="accent2">
            <a:tint val="40000"/>
            <a:alpha val="90000"/>
            <a:hueOff val="2741357"/>
            <a:satOff val="-2388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741357"/>
              <a:satOff val="-2388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403AA-EA39-45CC-AC9B-B31856BF6F30}">
      <dsp:nvSpPr>
        <dsp:cNvPr id="0" name=""/>
        <dsp:cNvSpPr/>
      </dsp:nvSpPr>
      <dsp:spPr>
        <a:xfrm>
          <a:off x="5765177" y="842543"/>
          <a:ext cx="90697" cy="170471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198249"/>
            <a:satOff val="-2786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198249"/>
              <a:satOff val="-2786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97307-5E7B-445B-968F-E2E486524BE2}">
      <dsp:nvSpPr>
        <dsp:cNvPr id="0" name=""/>
        <dsp:cNvSpPr/>
      </dsp:nvSpPr>
      <dsp:spPr>
        <a:xfrm>
          <a:off x="4440144" y="518378"/>
          <a:ext cx="780919" cy="780919"/>
        </a:xfrm>
        <a:prstGeom prst="ellips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554507" y="632741"/>
        <a:ext cx="552193" cy="552193"/>
      </dsp:txXfrm>
    </dsp:sp>
    <dsp:sp modelId="{BC72046B-AEFF-4E1F-A1D7-F89B2D9B07D7}">
      <dsp:nvSpPr>
        <dsp:cNvPr id="0" name=""/>
        <dsp:cNvSpPr/>
      </dsp:nvSpPr>
      <dsp:spPr>
        <a:xfrm>
          <a:off x="3943350" y="1465169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655142"/>
            <a:satOff val="-3184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655142"/>
              <a:satOff val="-3184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Step 2: Save and publish the custom view.</a:t>
          </a:r>
        </a:p>
      </dsp:txBody>
      <dsp:txXfrm>
        <a:off x="3943350" y="1820070"/>
        <a:ext cx="1774507" cy="1610699"/>
      </dsp:txXfrm>
    </dsp:sp>
    <dsp:sp modelId="{22A9F2E5-7E5B-498F-8B80-0352BAA4FB3A}">
      <dsp:nvSpPr>
        <dsp:cNvPr id="0" name=""/>
        <dsp:cNvSpPr/>
      </dsp:nvSpPr>
      <dsp:spPr>
        <a:xfrm>
          <a:off x="5915024" y="908801"/>
          <a:ext cx="887253" cy="72"/>
        </a:xfrm>
        <a:prstGeom prst="rect">
          <a:avLst/>
        </a:prstGeom>
        <a:solidFill>
          <a:schemeClr val="accent2">
            <a:tint val="40000"/>
            <a:alpha val="90000"/>
            <a:hueOff val="4112035"/>
            <a:satOff val="-3582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112035"/>
              <a:satOff val="-3582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30C02-62FA-4330-927A-3F55E58D23BA}">
      <dsp:nvSpPr>
        <dsp:cNvPr id="0" name=""/>
        <dsp:cNvSpPr/>
      </dsp:nvSpPr>
      <dsp:spPr>
        <a:xfrm>
          <a:off x="6411819" y="518378"/>
          <a:ext cx="780919" cy="780919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526182" y="632741"/>
        <a:ext cx="552193" cy="552193"/>
      </dsp:txXfrm>
    </dsp:sp>
    <dsp:sp modelId="{75481FC2-9DDA-4F7D-9DF6-3B669B457759}">
      <dsp:nvSpPr>
        <dsp:cNvPr id="0" name=""/>
        <dsp:cNvSpPr/>
      </dsp:nvSpPr>
      <dsp:spPr>
        <a:xfrm>
          <a:off x="5915024" y="1465169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Step 3: Apply conditional formatting for visualization.</a:t>
          </a:r>
        </a:p>
      </dsp:txBody>
      <dsp:txXfrm>
        <a:off x="5915024" y="1820070"/>
        <a:ext cx="1774507" cy="16106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36159-8DF4-419D-B28F-14146E881312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D71A4-6003-4D37-A3A7-12AE0BD3F615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Key Takeaways: Use hierarchical structures and custom views for efficient management.</a:t>
          </a:r>
        </a:p>
      </dsp:txBody>
      <dsp:txXfrm>
        <a:off x="78583" y="2435142"/>
        <a:ext cx="2399612" cy="720000"/>
      </dsp:txXfrm>
    </dsp:sp>
    <dsp:sp modelId="{D5BC9FDD-C859-405E-9499-481F076E8604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FF043-6AA1-4D19-A27E-7171FAC1A48F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Benefits of configuring roll-up fields and creating customized dashboards.</a:t>
          </a:r>
        </a:p>
      </dsp:txBody>
      <dsp:txXfrm>
        <a:off x="2898129" y="2435142"/>
        <a:ext cx="2399612" cy="720000"/>
      </dsp:txXfrm>
    </dsp:sp>
    <dsp:sp modelId="{F162FB85-EFDF-4BFF-ADDA-2DAB75CE5D07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ACBDC-3687-4BEC-BB55-9630F41ADD03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Open floor for questions and discussion of potential use cases.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6" y="585217"/>
            <a:ext cx="3533017" cy="307777"/>
          </a:xfrm>
        </p:spPr>
        <p:txBody>
          <a:bodyPr/>
          <a:lstStyle>
            <a:lvl1pPr>
              <a:defRPr sz="15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579" y="6421083"/>
            <a:ext cx="3113484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6858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563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685775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06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80578C60-8662-034F-88F2-1CFB94D4A041}"/>
              </a:ext>
            </a:extLst>
          </p:cNvPr>
          <p:cNvSpPr txBox="1">
            <a:spLocks/>
          </p:cNvSpPr>
          <p:nvPr/>
        </p:nvSpPr>
        <p:spPr>
          <a:xfrm>
            <a:off x="112270" y="1296591"/>
            <a:ext cx="4311253" cy="27699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Segoe UI Semibold" panose="020B0502040204020203" pitchFamily="34" charset="0"/>
              </a:defRPr>
            </a:lvl1pPr>
          </a:lstStyle>
          <a:p>
            <a:r>
              <a:rPr lang="en-US" sz="1800"/>
              <a:t>Hello!</a:t>
            </a:r>
            <a:endParaRPr lang="en-US" sz="1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AD3A4D4-AF84-8497-3C39-847B6E4E6F26}"/>
              </a:ext>
            </a:extLst>
          </p:cNvPr>
          <p:cNvSpPr txBox="1">
            <a:spLocks/>
          </p:cNvSpPr>
          <p:nvPr/>
        </p:nvSpPr>
        <p:spPr>
          <a:xfrm>
            <a:off x="112270" y="1671638"/>
            <a:ext cx="472678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defRPr/>
            </a:pPr>
            <a:r>
              <a:rPr lang="en-US" sz="1500" dirty="0">
                <a:solidFill>
                  <a:srgbClr val="000000"/>
                </a:solidFill>
                <a:latin typeface="Segoe UI"/>
              </a:rPr>
              <a:t>Thank you for joining me today</a:t>
            </a:r>
          </a:p>
        </p:txBody>
      </p:sp>
      <p:sp>
        <p:nvSpPr>
          <p:cNvPr id="9" name="Rounded Rectangle 3_1">
            <a:extLst>
              <a:ext uri="{FF2B5EF4-FFF2-40B4-BE49-F238E27FC236}">
                <a16:creationId xmlns:a16="http://schemas.microsoft.com/office/drawing/2014/main" id="{E6A592BF-DAB6-E468-960A-7BD5D08E31F8}"/>
              </a:ext>
            </a:extLst>
          </p:cNvPr>
          <p:cNvSpPr/>
          <p:nvPr/>
        </p:nvSpPr>
        <p:spPr>
          <a:xfrm>
            <a:off x="108698" y="2260600"/>
            <a:ext cx="4204447" cy="2274337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rtlCol="0" anchor="ctr"/>
          <a:lstStyle/>
          <a:p>
            <a:pPr defTabSz="699557">
              <a:spcBef>
                <a:spcPts val="900"/>
              </a:spcBef>
              <a:defRPr/>
            </a:pPr>
            <a:r>
              <a:rPr lang="en-US" sz="1500" kern="0" dirty="0">
                <a:solidFill>
                  <a:srgbClr val="000000"/>
                </a:solidFill>
                <a:latin typeface="+mj-lt"/>
              </a:rPr>
              <a:t>Instructor: Abdullah Adeyemi</a:t>
            </a:r>
            <a:endParaRPr lang="en-US" sz="1500" kern="0" dirty="0">
              <a:solidFill>
                <a:srgbClr val="000000"/>
              </a:solidFill>
            </a:endParaRPr>
          </a:p>
          <a:p>
            <a:pPr defTabSz="699557">
              <a:spcBef>
                <a:spcPts val="1350"/>
              </a:spcBef>
              <a:defRPr/>
            </a:pPr>
            <a:r>
              <a:rPr lang="en-US" sz="1050" kern="0" dirty="0">
                <a:solidFill>
                  <a:srgbClr val="000000"/>
                </a:solidFill>
              </a:rPr>
              <a:t>Microsoft Certified Trainer, Dynamics 365 and Power Platform Specialist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C284580-987B-5817-CDDA-E853588C680F}"/>
              </a:ext>
            </a:extLst>
          </p:cNvPr>
          <p:cNvSpPr txBox="1">
            <a:spLocks/>
          </p:cNvSpPr>
          <p:nvPr/>
        </p:nvSpPr>
        <p:spPr>
          <a:xfrm>
            <a:off x="365872" y="4728580"/>
            <a:ext cx="3986213" cy="608384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/>
              <a:t>https://www.linkedin.com/in/adeyemi-abdullah-917788128/ </a:t>
            </a:r>
          </a:p>
          <a:p>
            <a:pPr marL="0" indent="0"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515653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Learning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172326-1C72-CB4B-D532-C13AEA424F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9107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Understanding Accounts and Contacts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CC28FC-D6A0-4DEA-3429-E04C97E0AA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32279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Setting Up Parent-Child Account Hierarchies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1BB6DA-2469-44CC-1B6E-20196B600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82325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>
                <a:solidFill>
                  <a:srgbClr val="FFFFFF"/>
                </a:solidFill>
              </a:rPr>
              <a:t>Customizing Views for Account-Contact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35C230-288A-41ED-3EEB-32DFC1874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66969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/>
              <a:t>Hands-On Activity: Creating Custom Views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60DA76-F2BE-EEDC-D0BA-1680DCC92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185063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Summary and Q&amp;A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4B7B32-D42B-CFFC-1CD5-94D301F16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8981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310</Words>
  <Application>Microsoft Office PowerPoint</Application>
  <PresentationFormat>On-screen Show (4:3)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Segoe UI</vt:lpstr>
      <vt:lpstr>Office Theme</vt:lpstr>
      <vt:lpstr>PowerPoint Presentation</vt:lpstr>
      <vt:lpstr>Learning Objectives</vt:lpstr>
      <vt:lpstr>Understanding Accounts and Contacts</vt:lpstr>
      <vt:lpstr>Setting Up Parent-Child Account Hierarchies</vt:lpstr>
      <vt:lpstr>Customizing Views for Account-Contact Management</vt:lpstr>
      <vt:lpstr>Hands-On Activity: Creating Custom Views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Abdullah Adeyemi</cp:lastModifiedBy>
  <cp:revision>2</cp:revision>
  <dcterms:created xsi:type="dcterms:W3CDTF">2013-01-27T09:14:16Z</dcterms:created>
  <dcterms:modified xsi:type="dcterms:W3CDTF">2024-10-03T12:48:31Z</dcterms:modified>
  <cp:category/>
</cp:coreProperties>
</file>